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40" r:id="rId42"/>
    <p:sldId id="339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540-46DD-833A-973BF8B5A2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E540-46DD-833A-973BF8B5A2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E540-46DD-833A-973BF8B5A2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E540-46DD-833A-973BF8B5A2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E540-46DD-833A-973BF8B5A2E7}"/>
              </c:ext>
            </c:extLst>
          </c:dPt>
          <c:dLbls>
            <c:dLbl>
              <c:idx val="0"/>
              <c:layout>
                <c:manualLayout>
                  <c:x val="-2.0662858887065417E-17"/>
                  <c:y val="0.185813515863896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40-46DD-833A-973BF8B5A2E7}"/>
                </c:ext>
              </c:extLst>
            </c:dLbl>
            <c:dLbl>
              <c:idx val="1"/>
              <c:layout>
                <c:manualLayout>
                  <c:x val="-2.2541561003099463E-3"/>
                  <c:y val="0.236721328429347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40-46DD-833A-973BF8B5A2E7}"/>
                </c:ext>
              </c:extLst>
            </c:dLbl>
            <c:dLbl>
              <c:idx val="2"/>
              <c:layout>
                <c:manualLayout>
                  <c:x val="0"/>
                  <c:y val="0.330900781675432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40-46DD-833A-973BF8B5A2E7}"/>
                </c:ext>
              </c:extLst>
            </c:dLbl>
            <c:dLbl>
              <c:idx val="3"/>
              <c:layout>
                <c:manualLayout>
                  <c:x val="0"/>
                  <c:y val="0.1374510939267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40-46DD-833A-973BF8B5A2E7}"/>
                </c:ext>
              </c:extLst>
            </c:dLbl>
            <c:dLbl>
              <c:idx val="4"/>
              <c:layout>
                <c:manualLayout>
                  <c:x val="-1.1270780501550558E-3"/>
                  <c:y val="0.285083750366526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40-46DD-833A-973BF8B5A2E7}"/>
                </c:ext>
              </c:extLst>
            </c:dLbl>
            <c:dLbl>
              <c:idx val="5"/>
              <c:layout>
                <c:manualLayout>
                  <c:x val="-1.1270780501549732E-3"/>
                  <c:y val="9.9270234502629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40-46DD-833A-973BF8B5A2E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  <c:pt idx="4">
                  <c:v>Content 5</c:v>
                </c:pt>
                <c:pt idx="5">
                  <c:v>Content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40-46DD-833A-973BF8B5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2B-42B4-9A3A-EA55A3B767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2B-42B4-9A3A-EA55A3B767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2B-42B4-9A3A-EA55A3B767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2B-42B4-9A3A-EA55A3B76760}"/>
              </c:ext>
            </c:extLst>
          </c:dPt>
          <c:dLbls>
            <c:dLbl>
              <c:idx val="0"/>
              <c:layout>
                <c:manualLayout>
                  <c:x val="0.23776056627156733"/>
                  <c:y val="1.0137914692658474E-16"/>
                </c:manualLayout>
              </c:layout>
              <c:tx>
                <c:rich>
                  <a:bodyPr/>
                  <a:lstStyle/>
                  <a:p>
                    <a:fld id="{29D5F976-FF35-499B-80DC-9DBC2BC53F4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2B-42B4-9A3A-EA55A3B76760}"/>
                </c:ext>
              </c:extLst>
            </c:dLbl>
            <c:dLbl>
              <c:idx val="1"/>
              <c:layout>
                <c:manualLayout>
                  <c:x val="0.31793564094453769"/>
                  <c:y val="0"/>
                </c:manualLayout>
              </c:layout>
              <c:tx>
                <c:rich>
                  <a:bodyPr/>
                  <a:lstStyle/>
                  <a:p>
                    <a:fld id="{FAAC523C-0206-4D86-A9BF-B60C4303BB8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2B-42B4-9A3A-EA55A3B76760}"/>
                </c:ext>
              </c:extLst>
            </c:dLbl>
            <c:dLbl>
              <c:idx val="2"/>
              <c:layout>
                <c:manualLayout>
                  <c:x val="0.199055357808754"/>
                  <c:y val="8.2947532964024497E-3"/>
                </c:manualLayout>
              </c:layout>
              <c:tx>
                <c:rich>
                  <a:bodyPr/>
                  <a:lstStyle/>
                  <a:p>
                    <a:fld id="{F3339E7E-4AC2-4B79-8435-821ED834D6F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2B-42B4-9A3A-EA55A3B76760}"/>
                </c:ext>
              </c:extLst>
            </c:dLbl>
            <c:dLbl>
              <c:idx val="3"/>
              <c:layout>
                <c:manualLayout>
                  <c:x val="0.15205617610390929"/>
                  <c:y val="-2.5344786731646184E-17"/>
                </c:manualLayout>
              </c:layout>
              <c:tx>
                <c:rich>
                  <a:bodyPr/>
                  <a:lstStyle/>
                  <a:p>
                    <a:fld id="{4CECFE99-41B0-475E-8DCE-DCD22F0FE46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2B-42B4-9A3A-EA55A3B76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2B-42B4-9A3A-EA55A3B76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227-476B-9088-D0A699B0838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227-476B-9088-D0A699B083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27-476B-9088-D0A699B08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1F7-444B-8FAF-34AC58E28E9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1F7-444B-8FAF-34AC58E28E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7-444B-8FAF-34AC58E28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1B4-438A-B074-068A4CCB04D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1B4-438A-B074-068A4CCB04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4-438A-B074-068A4CCB0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958-4D98-959E-C48DA523320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D958-4D98-959E-C48DA52332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8-4D98-959E-C48DA5233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82-463E-97F5-3BC11A77902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8182-463E-97F5-3BC11A7790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8182-463E-97F5-3BC11A77902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8182-463E-97F5-3BC11A77902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82-463E-97F5-3BC11A779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3CB2BC-F13E-4005-A934-BCBA864CA42A}"/>
              </a:ext>
            </a:extLst>
          </p:cNvPr>
          <p:cNvGrpSpPr/>
          <p:nvPr userDrawn="1"/>
        </p:nvGrpSpPr>
        <p:grpSpPr>
          <a:xfrm>
            <a:off x="8804254" y="1674732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0CC706DB-1DE8-494D-A3AC-68FBB1EFB37B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8A5A371C-040E-4EC8-9988-E4CE3BD6A1A3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023DE40-C2CA-4BFC-A5BC-68ECD0259A66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23516769-43FC-417C-B18F-D04F1D7DFE9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B91E821B-9A5A-400B-9971-1C665D4CF3B9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D9557B31-753C-433D-A15B-F112087FAD64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761F3D0D-CD31-408D-B492-DF9B416D0772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85ED739A-198C-40E4-963B-D30943A4098D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2E4B3DA0-4ECA-43E0-9406-6FA1B78D0917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7A82EAB1-C698-46FA-BC15-373C92BB8A8E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1D462D2-07D3-4561-BC1A-66221F2086F8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1D5ED6D-8AEB-40FA-9247-A7E370F273A3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A42AEC90-4320-4E2D-96F6-497ACD683785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93BCD458-13AB-4EB5-A5F0-D0C1EBD5EA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7A7269FD-203A-47BD-94F6-E41DF31C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CCA85B18-742F-4A61-AD3C-63A1FAC5D2EF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8239588F-9F59-4243-A7CA-EC2FE66032FE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E2025B69-A107-47C2-888F-55BD546DB782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B571FF43-C2A1-449A-86DA-3A7DDEEB9A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89596" y="1790716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3CBB012-08F9-4F92-8262-934BC263F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019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27A954B-A4AE-484E-84EF-03A395F8DCE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93B60F4-DDD4-42AD-B62A-2436016E2E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646496A1-CA88-4ECF-A393-179A68046ED9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3" name="Freeform: Shape 8">
              <a:extLst>
                <a:ext uri="{FF2B5EF4-FFF2-40B4-BE49-F238E27FC236}">
                  <a16:creationId xmlns:a16="http://schemas.microsoft.com/office/drawing/2014/main" id="{A8A9447E-B657-4030-891B-FB494C72CB19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2EDDB214-2D64-4839-9C47-1E901E737034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73015A26-C052-43B8-B59B-306609C4DB9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7B444C8B-0E7E-43CA-B784-42D68F8C5E24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EDBED1C4-7FFF-49AB-8385-C323D915F0A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90F742D0-933F-47B3-B716-9165F6F1C526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CA8443C5-64B8-4D86-935B-B3513BBDE02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6A29735-44EE-4438-AF7C-2EDCF017D1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56776"/>
            <a:ext cx="3488079" cy="30471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6D3DA1-D123-40EB-BF76-689D708275D6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804777-EE55-4D9F-B392-2612AF6914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019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28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6">
            <a:extLst>
              <a:ext uri="{FF2B5EF4-FFF2-40B4-BE49-F238E27FC236}">
                <a16:creationId xmlns:a16="http://schemas.microsoft.com/office/drawing/2014/main" id="{643BC8A5-F56B-4136-983E-17856ACE86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6902" y="1552394"/>
            <a:ext cx="2800402" cy="28004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2C2B8EF-40A9-4F91-92FB-80D19DD3CF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D8876EC-025A-4481-9826-EF1FF8FAC205}"/>
              </a:ext>
            </a:extLst>
          </p:cNvPr>
          <p:cNvSpPr/>
          <p:nvPr/>
        </p:nvSpPr>
        <p:spPr>
          <a:xfrm>
            <a:off x="10201169" y="346489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14938BF-50A2-4A7B-B171-E6ED70F6BD87}"/>
              </a:ext>
            </a:extLst>
          </p:cNvPr>
          <p:cNvGrpSpPr/>
          <p:nvPr/>
        </p:nvGrpSpPr>
        <p:grpSpPr>
          <a:xfrm>
            <a:off x="0" y="4933283"/>
            <a:ext cx="12192000" cy="1571497"/>
            <a:chOff x="-565472" y="2749901"/>
            <a:chExt cx="11984686" cy="1571497"/>
          </a:xfrm>
        </p:grpSpPr>
        <p:sp>
          <p:nvSpPr>
            <p:cNvPr id="19" name="TextBox 18">
              <a:hlinkClick r:id="rId2"/>
              <a:extLst>
                <a:ext uri="{FF2B5EF4-FFF2-40B4-BE49-F238E27FC236}">
                  <a16:creationId xmlns:a16="http://schemas.microsoft.com/office/drawing/2014/main" id="{BC0E9342-9DE5-42A1-8ABD-164A3F058946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C459B7-77C4-45C1-B60D-E2ACEDCC02E3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6D96E5-F873-4552-8267-C57BDAC45ACE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97FDD06A-33AE-4F85-86C5-68815B9E5E1B}"/>
              </a:ext>
            </a:extLst>
          </p:cNvPr>
          <p:cNvGrpSpPr/>
          <p:nvPr/>
        </p:nvGrpSpPr>
        <p:grpSpPr>
          <a:xfrm>
            <a:off x="743953" y="1889251"/>
            <a:ext cx="3990110" cy="4303890"/>
            <a:chOff x="7334031" y="1957604"/>
            <a:chExt cx="3874720" cy="4179423"/>
          </a:xfrm>
        </p:grpSpPr>
        <p:sp>
          <p:nvSpPr>
            <p:cNvPr id="4" name="Isosceles Triangle 1">
              <a:extLst>
                <a:ext uri="{FF2B5EF4-FFF2-40B4-BE49-F238E27FC236}">
                  <a16:creationId xmlns:a16="http://schemas.microsoft.com/office/drawing/2014/main" id="{DD9D7639-2366-420E-BFBE-BAF7BB7F909A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5D8C96B7-4CFD-4BAB-9B8D-0BADB3385AED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Isosceles Triangle 4">
              <a:extLst>
                <a:ext uri="{FF2B5EF4-FFF2-40B4-BE49-F238E27FC236}">
                  <a16:creationId xmlns:a16="http://schemas.microsoft.com/office/drawing/2014/main" id="{762EE525-BEE4-4B16-A2D0-EB2A0928CBBB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7" name="Isosceles Triangle 4">
              <a:extLst>
                <a:ext uri="{FF2B5EF4-FFF2-40B4-BE49-F238E27FC236}">
                  <a16:creationId xmlns:a16="http://schemas.microsoft.com/office/drawing/2014/main" id="{C37B25A6-1DD4-4DBB-AB74-01EE88AFC874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8" name="Isosceles Triangle 1">
              <a:extLst>
                <a:ext uri="{FF2B5EF4-FFF2-40B4-BE49-F238E27FC236}">
                  <a16:creationId xmlns:a16="http://schemas.microsoft.com/office/drawing/2014/main" id="{CDA25516-A9D9-4D3D-A2F7-A1958FB34E61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7C9EA-C2B9-4E1F-9CA7-F49BFEE7D953}"/>
                </a:ext>
              </a:extLst>
            </p:cNvPr>
            <p:cNvSpPr txBox="1"/>
            <p:nvPr/>
          </p:nvSpPr>
          <p:spPr>
            <a:xfrm rot="19822586">
              <a:off x="8641151" y="2564500"/>
              <a:ext cx="395700" cy="44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A1E6C7-1F36-449B-9F6F-196DB398E0B5}"/>
                </a:ext>
              </a:extLst>
            </p:cNvPr>
            <p:cNvSpPr txBox="1"/>
            <p:nvPr/>
          </p:nvSpPr>
          <p:spPr>
            <a:xfrm>
              <a:off x="8397906" y="4005066"/>
              <a:ext cx="395700" cy="44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96F89F-14F8-4D4B-906C-77705644DA62}"/>
                </a:ext>
              </a:extLst>
            </p:cNvPr>
            <p:cNvSpPr txBox="1"/>
            <p:nvPr/>
          </p:nvSpPr>
          <p:spPr>
            <a:xfrm>
              <a:off x="9516965" y="4005066"/>
              <a:ext cx="395700" cy="44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33699-9F1B-44B1-838B-B6E83D565C6B}"/>
                </a:ext>
              </a:extLst>
            </p:cNvPr>
            <p:cNvSpPr txBox="1"/>
            <p:nvPr/>
          </p:nvSpPr>
          <p:spPr>
            <a:xfrm>
              <a:off x="8157245" y="5223083"/>
              <a:ext cx="395700" cy="44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D0DC1-82CA-452A-B1FC-B0C8C0456ACB}"/>
                </a:ext>
              </a:extLst>
            </p:cNvPr>
            <p:cNvSpPr txBox="1"/>
            <p:nvPr/>
          </p:nvSpPr>
          <p:spPr>
            <a:xfrm>
              <a:off x="9838068" y="5223083"/>
              <a:ext cx="378576" cy="44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D5E11780-FD59-49F2-A54D-06AEE35154AD}"/>
              </a:ext>
            </a:extLst>
          </p:cNvPr>
          <p:cNvGrpSpPr/>
          <p:nvPr/>
        </p:nvGrpSpPr>
        <p:grpSpPr>
          <a:xfrm>
            <a:off x="5240472" y="4688215"/>
            <a:ext cx="1453193" cy="1502877"/>
            <a:chOff x="2079598" y="4199174"/>
            <a:chExt cx="3303211" cy="15028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574AD1-6B07-435F-A6F2-7832E6ED58AC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11114F-1E72-4083-9997-6FB1C2BCDC6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40DA2FE2-55EF-4611-85C3-0ED1A2DB39C9}"/>
              </a:ext>
            </a:extLst>
          </p:cNvPr>
          <p:cNvGrpSpPr/>
          <p:nvPr/>
        </p:nvGrpSpPr>
        <p:grpSpPr>
          <a:xfrm>
            <a:off x="8553666" y="4688215"/>
            <a:ext cx="1453193" cy="1502877"/>
            <a:chOff x="2079598" y="4199174"/>
            <a:chExt cx="3303211" cy="1502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62521D-EEC7-4259-93A1-1184206E9E8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57119D-6DEA-4CBF-BEF2-6385F89139A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3">
            <a:extLst>
              <a:ext uri="{FF2B5EF4-FFF2-40B4-BE49-F238E27FC236}">
                <a16:creationId xmlns:a16="http://schemas.microsoft.com/office/drawing/2014/main" id="{AD070A45-0194-4351-A017-FFF17877CF22}"/>
              </a:ext>
            </a:extLst>
          </p:cNvPr>
          <p:cNvGrpSpPr/>
          <p:nvPr/>
        </p:nvGrpSpPr>
        <p:grpSpPr>
          <a:xfrm>
            <a:off x="6897069" y="4688215"/>
            <a:ext cx="1453193" cy="1502877"/>
            <a:chOff x="2079598" y="4199174"/>
            <a:chExt cx="3303211" cy="15028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A144D1-26EA-41F5-9239-7D5E039D9C3B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0C8FB9-7790-4904-9140-DC844B98B00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6">
            <a:extLst>
              <a:ext uri="{FF2B5EF4-FFF2-40B4-BE49-F238E27FC236}">
                <a16:creationId xmlns:a16="http://schemas.microsoft.com/office/drawing/2014/main" id="{8E95AB0B-FDBA-4CD2-83C6-0EF78D91C88C}"/>
              </a:ext>
            </a:extLst>
          </p:cNvPr>
          <p:cNvGrpSpPr/>
          <p:nvPr/>
        </p:nvGrpSpPr>
        <p:grpSpPr>
          <a:xfrm>
            <a:off x="10211619" y="4688215"/>
            <a:ext cx="1453193" cy="1502877"/>
            <a:chOff x="2079598" y="4199174"/>
            <a:chExt cx="3303211" cy="15028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0368C1-3E74-4E33-BBDD-B13DE5A12D6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C05F8D-C857-49BB-BFCE-E2BC6D80A466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29">
            <a:extLst>
              <a:ext uri="{FF2B5EF4-FFF2-40B4-BE49-F238E27FC236}">
                <a16:creationId xmlns:a16="http://schemas.microsoft.com/office/drawing/2014/main" id="{C9E32038-869F-453C-8E68-4EE455438D00}"/>
              </a:ext>
            </a:extLst>
          </p:cNvPr>
          <p:cNvSpPr/>
          <p:nvPr/>
        </p:nvSpPr>
        <p:spPr>
          <a:xfrm>
            <a:off x="5652142" y="3807339"/>
            <a:ext cx="627736" cy="62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A5D9CDD6-1E99-431B-97A4-52A98C7B1775}"/>
              </a:ext>
            </a:extLst>
          </p:cNvPr>
          <p:cNvSpPr/>
          <p:nvPr/>
        </p:nvSpPr>
        <p:spPr>
          <a:xfrm>
            <a:off x="8966395" y="3807339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9" name="Oval 31">
            <a:extLst>
              <a:ext uri="{FF2B5EF4-FFF2-40B4-BE49-F238E27FC236}">
                <a16:creationId xmlns:a16="http://schemas.microsoft.com/office/drawing/2014/main" id="{1CD513CF-7287-47B9-A520-3C70C52FBF51}"/>
              </a:ext>
            </a:extLst>
          </p:cNvPr>
          <p:cNvSpPr/>
          <p:nvPr/>
        </p:nvSpPr>
        <p:spPr>
          <a:xfrm>
            <a:off x="10623523" y="380733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6130A56F-1323-4BD1-80C2-7BF520796325}"/>
              </a:ext>
            </a:extLst>
          </p:cNvPr>
          <p:cNvSpPr/>
          <p:nvPr/>
        </p:nvSpPr>
        <p:spPr>
          <a:xfrm>
            <a:off x="7309269" y="3807339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6BACB566-3B22-48B0-81BB-CB2B0C3BE12A}"/>
              </a:ext>
            </a:extLst>
          </p:cNvPr>
          <p:cNvSpPr/>
          <p:nvPr/>
        </p:nvSpPr>
        <p:spPr>
          <a:xfrm rot="16200000">
            <a:off x="7510407" y="3974767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C7296B48-8D86-4EB4-B52E-ED562DDE8C84}"/>
              </a:ext>
            </a:extLst>
          </p:cNvPr>
          <p:cNvSpPr/>
          <p:nvPr/>
        </p:nvSpPr>
        <p:spPr>
          <a:xfrm>
            <a:off x="9152921" y="400310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D565E607-64F4-4973-8F77-1A65084874DB}"/>
              </a:ext>
            </a:extLst>
          </p:cNvPr>
          <p:cNvSpPr/>
          <p:nvPr/>
        </p:nvSpPr>
        <p:spPr>
          <a:xfrm>
            <a:off x="5829876" y="4041196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Donut 24">
            <a:extLst>
              <a:ext uri="{FF2B5EF4-FFF2-40B4-BE49-F238E27FC236}">
                <a16:creationId xmlns:a16="http://schemas.microsoft.com/office/drawing/2014/main" id="{2D8C8FBE-04DB-40BD-A9D1-3655F13FDA9E}"/>
              </a:ext>
            </a:extLst>
          </p:cNvPr>
          <p:cNvSpPr/>
          <p:nvPr/>
        </p:nvSpPr>
        <p:spPr>
          <a:xfrm>
            <a:off x="10788575" y="3970121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8B784-AD9E-4A19-9513-8DDCE3061C19}"/>
              </a:ext>
            </a:extLst>
          </p:cNvPr>
          <p:cNvSpPr txBox="1"/>
          <p:nvPr/>
        </p:nvSpPr>
        <p:spPr>
          <a:xfrm>
            <a:off x="6096000" y="27877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402F56-3E4F-456F-9344-5F219ADC71EE}"/>
              </a:ext>
            </a:extLst>
          </p:cNvPr>
          <p:cNvSpPr txBox="1"/>
          <p:nvPr/>
        </p:nvSpPr>
        <p:spPr>
          <a:xfrm>
            <a:off x="7058665" y="1728387"/>
            <a:ext cx="43087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Layout Clean Text Slide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C760F-3227-4C2C-A7CF-EBB080FE34DE}"/>
              </a:ext>
            </a:extLst>
          </p:cNvPr>
          <p:cNvSpPr txBox="1"/>
          <p:nvPr/>
        </p:nvSpPr>
        <p:spPr>
          <a:xfrm>
            <a:off x="1009262" y="4026824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1477CA4-4DAB-4FF9-B04E-4BA3C696A3A8}"/>
              </a:ext>
            </a:extLst>
          </p:cNvPr>
          <p:cNvSpPr/>
          <p:nvPr/>
        </p:nvSpPr>
        <p:spPr>
          <a:xfrm>
            <a:off x="8118764" y="289771"/>
            <a:ext cx="3805381" cy="357850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3E642-6356-4A2B-AAEE-16B2485B0670}"/>
              </a:ext>
            </a:extLst>
          </p:cNvPr>
          <p:cNvSpPr txBox="1"/>
          <p:nvPr/>
        </p:nvSpPr>
        <p:spPr>
          <a:xfrm>
            <a:off x="8285122" y="744455"/>
            <a:ext cx="3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8FE3844-05B1-4276-9F83-F01BA9787D47}"/>
              </a:ext>
            </a:extLst>
          </p:cNvPr>
          <p:cNvGrpSpPr/>
          <p:nvPr/>
        </p:nvGrpSpPr>
        <p:grpSpPr>
          <a:xfrm>
            <a:off x="8491263" y="1839638"/>
            <a:ext cx="2711650" cy="1573950"/>
            <a:chOff x="1110145" y="4708876"/>
            <a:chExt cx="2750351" cy="15739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FC6123-AFB5-4D0C-A35E-06A43E97CF4C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22CD13-31D0-4C8F-9E9B-8A44F90C7243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B7296D-42D5-46A6-B81E-C133ADB4B4D4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AACBBC-CEDD-45C7-A8EE-1924F41F6B43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8C21CD-FCFC-40D2-BB91-2BA1CAFE33C5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F6C508-543A-4936-A634-1BDFBBA9ACA2}"/>
              </a:ext>
            </a:extLst>
          </p:cNvPr>
          <p:cNvSpPr txBox="1"/>
          <p:nvPr/>
        </p:nvSpPr>
        <p:spPr>
          <a:xfrm>
            <a:off x="6345415" y="4906236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4">
            <a:extLst>
              <a:ext uri="{FF2B5EF4-FFF2-40B4-BE49-F238E27FC236}">
                <a16:creationId xmlns:a16="http://schemas.microsoft.com/office/drawing/2014/main" id="{611B4150-5059-4EFA-8677-D010BCBDB003}"/>
              </a:ext>
            </a:extLst>
          </p:cNvPr>
          <p:cNvSpPr/>
          <p:nvPr/>
        </p:nvSpPr>
        <p:spPr>
          <a:xfrm>
            <a:off x="446007" y="1945423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5">
            <a:extLst>
              <a:ext uri="{FF2B5EF4-FFF2-40B4-BE49-F238E27FC236}">
                <a16:creationId xmlns:a16="http://schemas.microsoft.com/office/drawing/2014/main" id="{8087AAB6-8F88-4D63-885C-400134BB7BB4}"/>
              </a:ext>
            </a:extLst>
          </p:cNvPr>
          <p:cNvSpPr/>
          <p:nvPr/>
        </p:nvSpPr>
        <p:spPr>
          <a:xfrm>
            <a:off x="5103481" y="1945423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53989B6B-79C9-4450-8251-0EF7364C92F3}"/>
              </a:ext>
            </a:extLst>
          </p:cNvPr>
          <p:cNvSpPr/>
          <p:nvPr/>
        </p:nvSpPr>
        <p:spPr>
          <a:xfrm>
            <a:off x="9760956" y="1945423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A87D5D67-48EF-4F3E-B6A8-1FE8B4EE8478}"/>
              </a:ext>
            </a:extLst>
          </p:cNvPr>
          <p:cNvSpPr/>
          <p:nvPr/>
        </p:nvSpPr>
        <p:spPr>
          <a:xfrm flipH="1">
            <a:off x="7432218" y="1895728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E84FBCEA-4A20-4973-AD52-4BF15510D1D5}"/>
              </a:ext>
            </a:extLst>
          </p:cNvPr>
          <p:cNvSpPr/>
          <p:nvPr/>
        </p:nvSpPr>
        <p:spPr>
          <a:xfrm flipH="1">
            <a:off x="2774744" y="1895728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58FD84F9-A0EE-43D3-8C6D-4C94BE2D8DDE}"/>
              </a:ext>
            </a:extLst>
          </p:cNvPr>
          <p:cNvSpPr/>
          <p:nvPr/>
        </p:nvSpPr>
        <p:spPr>
          <a:xfrm>
            <a:off x="393102" y="1845776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616235FE-2711-4473-8B55-E76A4ACCC5FA}"/>
              </a:ext>
            </a:extLst>
          </p:cNvPr>
          <p:cNvSpPr/>
          <p:nvPr/>
        </p:nvSpPr>
        <p:spPr>
          <a:xfrm>
            <a:off x="5050576" y="1845776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97362804-4D9B-4764-813D-B70FADD5D957}"/>
              </a:ext>
            </a:extLst>
          </p:cNvPr>
          <p:cNvSpPr/>
          <p:nvPr/>
        </p:nvSpPr>
        <p:spPr>
          <a:xfrm>
            <a:off x="9708051" y="1845776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E5F76C0C-D13D-4C3C-A1BC-36A84EAA8D57}"/>
              </a:ext>
            </a:extLst>
          </p:cNvPr>
          <p:cNvSpPr/>
          <p:nvPr/>
        </p:nvSpPr>
        <p:spPr>
          <a:xfrm flipH="1">
            <a:off x="7379313" y="1796081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A5A71AA-05B6-48AB-A133-0BA25B114578}"/>
              </a:ext>
            </a:extLst>
          </p:cNvPr>
          <p:cNvSpPr/>
          <p:nvPr/>
        </p:nvSpPr>
        <p:spPr>
          <a:xfrm flipH="1">
            <a:off x="2721839" y="1796081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743CA-90AF-4AD2-A365-4702ABD6F5CF}"/>
              </a:ext>
            </a:extLst>
          </p:cNvPr>
          <p:cNvSpPr txBox="1"/>
          <p:nvPr/>
        </p:nvSpPr>
        <p:spPr>
          <a:xfrm>
            <a:off x="461076" y="2183277"/>
            <a:ext cx="87711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5ECEE-F572-4C95-8DE9-AA7A25FD111B}"/>
              </a:ext>
            </a:extLst>
          </p:cNvPr>
          <p:cNvSpPr txBox="1"/>
          <p:nvPr/>
        </p:nvSpPr>
        <p:spPr>
          <a:xfrm>
            <a:off x="2787732" y="3669814"/>
            <a:ext cx="87711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B778C2-5819-4F96-ADA1-C26EE7EE5E6B}"/>
              </a:ext>
            </a:extLst>
          </p:cNvPr>
          <p:cNvSpPr txBox="1"/>
          <p:nvPr/>
        </p:nvSpPr>
        <p:spPr>
          <a:xfrm>
            <a:off x="5114388" y="2183277"/>
            <a:ext cx="87711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77159-D509-4764-83D3-623B4DACB4A6}"/>
              </a:ext>
            </a:extLst>
          </p:cNvPr>
          <p:cNvSpPr txBox="1"/>
          <p:nvPr/>
        </p:nvSpPr>
        <p:spPr>
          <a:xfrm>
            <a:off x="7441044" y="3669814"/>
            <a:ext cx="87711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6A82E-AD8D-4AD7-B4D4-D595B3F06B4C}"/>
              </a:ext>
            </a:extLst>
          </p:cNvPr>
          <p:cNvSpPr txBox="1"/>
          <p:nvPr/>
        </p:nvSpPr>
        <p:spPr>
          <a:xfrm>
            <a:off x="9767699" y="2183277"/>
            <a:ext cx="87711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67E9E6-8C08-48DD-87AA-C1FCB1498A26}"/>
              </a:ext>
            </a:extLst>
          </p:cNvPr>
          <p:cNvSpPr txBox="1"/>
          <p:nvPr/>
        </p:nvSpPr>
        <p:spPr>
          <a:xfrm>
            <a:off x="817079" y="3035403"/>
            <a:ext cx="1737360" cy="1016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BDF69E-CD3B-4C13-9927-39AAD1048EB1}"/>
              </a:ext>
            </a:extLst>
          </p:cNvPr>
          <p:cNvSpPr txBox="1"/>
          <p:nvPr/>
        </p:nvSpPr>
        <p:spPr>
          <a:xfrm>
            <a:off x="3152651" y="2682153"/>
            <a:ext cx="1737360" cy="1016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74DE5A-9A5B-4A4D-BD58-829245F6721E}"/>
              </a:ext>
            </a:extLst>
          </p:cNvPr>
          <p:cNvSpPr txBox="1"/>
          <p:nvPr/>
        </p:nvSpPr>
        <p:spPr>
          <a:xfrm>
            <a:off x="5488223" y="3035403"/>
            <a:ext cx="1737360" cy="1016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05C39-833D-4CF2-B438-7094D472D681}"/>
              </a:ext>
            </a:extLst>
          </p:cNvPr>
          <p:cNvSpPr txBox="1"/>
          <p:nvPr/>
        </p:nvSpPr>
        <p:spPr>
          <a:xfrm>
            <a:off x="7823795" y="2682153"/>
            <a:ext cx="1737360" cy="1016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284C8-F07F-4668-A214-5667863217AB}"/>
              </a:ext>
            </a:extLst>
          </p:cNvPr>
          <p:cNvSpPr txBox="1"/>
          <p:nvPr/>
        </p:nvSpPr>
        <p:spPr>
          <a:xfrm>
            <a:off x="10159366" y="3035403"/>
            <a:ext cx="1737360" cy="1016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자유형 21">
            <a:extLst>
              <a:ext uri="{FF2B5EF4-FFF2-40B4-BE49-F238E27FC236}">
                <a16:creationId xmlns:a16="http://schemas.microsoft.com/office/drawing/2014/main" id="{4A0E04A4-27BF-4688-A98A-FB99E5A69EB9}"/>
              </a:ext>
            </a:extLst>
          </p:cNvPr>
          <p:cNvSpPr/>
          <p:nvPr/>
        </p:nvSpPr>
        <p:spPr>
          <a:xfrm flipV="1">
            <a:off x="1596449" y="5299767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타원 20">
            <a:extLst>
              <a:ext uri="{FF2B5EF4-FFF2-40B4-BE49-F238E27FC236}">
                <a16:creationId xmlns:a16="http://schemas.microsoft.com/office/drawing/2014/main" id="{78F1720E-AB97-4C2A-BCB2-D253A2684F3D}"/>
              </a:ext>
            </a:extLst>
          </p:cNvPr>
          <p:cNvSpPr/>
          <p:nvPr/>
        </p:nvSpPr>
        <p:spPr>
          <a:xfrm>
            <a:off x="1421377" y="5106602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타원 22">
            <a:extLst>
              <a:ext uri="{FF2B5EF4-FFF2-40B4-BE49-F238E27FC236}">
                <a16:creationId xmlns:a16="http://schemas.microsoft.com/office/drawing/2014/main" id="{B598EE8B-9BA4-483E-95D1-5C4CEAEFAFB2}"/>
              </a:ext>
            </a:extLst>
          </p:cNvPr>
          <p:cNvSpPr/>
          <p:nvPr/>
        </p:nvSpPr>
        <p:spPr>
          <a:xfrm>
            <a:off x="3641928" y="5106602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타원 23">
            <a:extLst>
              <a:ext uri="{FF2B5EF4-FFF2-40B4-BE49-F238E27FC236}">
                <a16:creationId xmlns:a16="http://schemas.microsoft.com/office/drawing/2014/main" id="{96AA175E-5298-404C-A3CE-2C40A50F90FE}"/>
              </a:ext>
            </a:extLst>
          </p:cNvPr>
          <p:cNvSpPr/>
          <p:nvPr/>
        </p:nvSpPr>
        <p:spPr>
          <a:xfrm>
            <a:off x="5870535" y="5106602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타원 24">
            <a:extLst>
              <a:ext uri="{FF2B5EF4-FFF2-40B4-BE49-F238E27FC236}">
                <a16:creationId xmlns:a16="http://schemas.microsoft.com/office/drawing/2014/main" id="{C177AA27-343E-4EBB-A5C4-2A4A99281A67}"/>
              </a:ext>
            </a:extLst>
          </p:cNvPr>
          <p:cNvSpPr/>
          <p:nvPr/>
        </p:nvSpPr>
        <p:spPr>
          <a:xfrm>
            <a:off x="8099143" y="5106602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타원 25">
            <a:extLst>
              <a:ext uri="{FF2B5EF4-FFF2-40B4-BE49-F238E27FC236}">
                <a16:creationId xmlns:a16="http://schemas.microsoft.com/office/drawing/2014/main" id="{6311C1BD-B983-4CE8-8500-988451683C25}"/>
              </a:ext>
            </a:extLst>
          </p:cNvPr>
          <p:cNvSpPr/>
          <p:nvPr/>
        </p:nvSpPr>
        <p:spPr>
          <a:xfrm>
            <a:off x="10327751" y="5106602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606DD7-2176-42E7-AA9B-F746D1E64AB2}"/>
              </a:ext>
            </a:extLst>
          </p:cNvPr>
          <p:cNvSpPr txBox="1"/>
          <p:nvPr/>
        </p:nvSpPr>
        <p:spPr>
          <a:xfrm>
            <a:off x="678206" y="5541462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26C33-7A4A-4C82-AB22-DB67832FF4B2}"/>
              </a:ext>
            </a:extLst>
          </p:cNvPr>
          <p:cNvSpPr txBox="1"/>
          <p:nvPr/>
        </p:nvSpPr>
        <p:spPr>
          <a:xfrm>
            <a:off x="2890701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EFD187-15B2-447B-B048-917E1D5D3539}"/>
              </a:ext>
            </a:extLst>
          </p:cNvPr>
          <p:cNvSpPr txBox="1"/>
          <p:nvPr/>
        </p:nvSpPr>
        <p:spPr>
          <a:xfrm>
            <a:off x="5119308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91B441-9A3D-4DBD-BCF5-10F61BAB27BD}"/>
              </a:ext>
            </a:extLst>
          </p:cNvPr>
          <p:cNvSpPr txBox="1"/>
          <p:nvPr/>
        </p:nvSpPr>
        <p:spPr>
          <a:xfrm>
            <a:off x="7347916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8A327B-3046-45E8-B260-DA378AD67DB6}"/>
              </a:ext>
            </a:extLst>
          </p:cNvPr>
          <p:cNvSpPr txBox="1"/>
          <p:nvPr/>
        </p:nvSpPr>
        <p:spPr>
          <a:xfrm>
            <a:off x="9576524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D16D35-33DD-47C8-8003-FA8CDE2A0004}"/>
              </a:ext>
            </a:extLst>
          </p:cNvPr>
          <p:cNvSpPr txBox="1"/>
          <p:nvPr/>
        </p:nvSpPr>
        <p:spPr>
          <a:xfrm>
            <a:off x="1459308" y="51225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120C7C-F1FB-4D6A-B01C-313857BF9E03}"/>
              </a:ext>
            </a:extLst>
          </p:cNvPr>
          <p:cNvSpPr txBox="1"/>
          <p:nvPr/>
        </p:nvSpPr>
        <p:spPr>
          <a:xfrm>
            <a:off x="3672645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823603-4F50-4050-BF28-931392086ACE}"/>
              </a:ext>
            </a:extLst>
          </p:cNvPr>
          <p:cNvSpPr txBox="1"/>
          <p:nvPr/>
        </p:nvSpPr>
        <p:spPr>
          <a:xfrm>
            <a:off x="5901252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6AC818-12B2-4FE7-9A07-BC2A5131220D}"/>
              </a:ext>
            </a:extLst>
          </p:cNvPr>
          <p:cNvSpPr txBox="1"/>
          <p:nvPr/>
        </p:nvSpPr>
        <p:spPr>
          <a:xfrm>
            <a:off x="8129860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A4462D-FBE0-49E0-B751-DA0685FCCBBE}"/>
              </a:ext>
            </a:extLst>
          </p:cNvPr>
          <p:cNvSpPr txBox="1"/>
          <p:nvPr/>
        </p:nvSpPr>
        <p:spPr>
          <a:xfrm>
            <a:off x="10358468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7" name="Graphic 1">
            <a:extLst>
              <a:ext uri="{FF2B5EF4-FFF2-40B4-BE49-F238E27FC236}">
                <a16:creationId xmlns:a16="http://schemas.microsoft.com/office/drawing/2014/main" id="{B6AA82D4-C44C-43A0-A841-A837E62D5E1E}"/>
              </a:ext>
            </a:extLst>
          </p:cNvPr>
          <p:cNvGrpSpPr/>
          <p:nvPr/>
        </p:nvGrpSpPr>
        <p:grpSpPr>
          <a:xfrm>
            <a:off x="4285554" y="2162461"/>
            <a:ext cx="3512978" cy="2702530"/>
            <a:chOff x="1637926" y="36"/>
            <a:chExt cx="8914572" cy="6858037"/>
          </a:xfrm>
        </p:grpSpPr>
        <p:sp>
          <p:nvSpPr>
            <p:cNvPr id="98" name="Freeform: Shape 47">
              <a:extLst>
                <a:ext uri="{FF2B5EF4-FFF2-40B4-BE49-F238E27FC236}">
                  <a16:creationId xmlns:a16="http://schemas.microsoft.com/office/drawing/2014/main" id="{83FFA358-92E4-4FC0-AC4C-A7714CD92EF0}"/>
                </a:ext>
              </a:extLst>
            </p:cNvPr>
            <p:cNvSpPr/>
            <p:nvPr/>
          </p:nvSpPr>
          <p:spPr>
            <a:xfrm>
              <a:off x="1637926" y="36"/>
              <a:ext cx="8914572" cy="6858037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8">
              <a:extLst>
                <a:ext uri="{FF2B5EF4-FFF2-40B4-BE49-F238E27FC236}">
                  <a16:creationId xmlns:a16="http://schemas.microsoft.com/office/drawing/2014/main" id="{1E412ECA-FD88-421B-9FFE-8DACFABD9A34}"/>
                </a:ext>
              </a:extLst>
            </p:cNvPr>
            <p:cNvSpPr/>
            <p:nvPr/>
          </p:nvSpPr>
          <p:spPr>
            <a:xfrm>
              <a:off x="2042073" y="494675"/>
              <a:ext cx="8158573" cy="5040100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rgbClr val="D8D1B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9">
              <a:extLst>
                <a:ext uri="{FF2B5EF4-FFF2-40B4-BE49-F238E27FC236}">
                  <a16:creationId xmlns:a16="http://schemas.microsoft.com/office/drawing/2014/main" id="{E3EF357D-0A96-4132-93BB-CABAC7CF5FF3}"/>
                </a:ext>
              </a:extLst>
            </p:cNvPr>
            <p:cNvSpPr/>
            <p:nvPr/>
          </p:nvSpPr>
          <p:spPr>
            <a:xfrm>
              <a:off x="7115894" y="1179072"/>
              <a:ext cx="1247954" cy="3686449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rgbClr val="05060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50">
              <a:extLst>
                <a:ext uri="{FF2B5EF4-FFF2-40B4-BE49-F238E27FC236}">
                  <a16:creationId xmlns:a16="http://schemas.microsoft.com/office/drawing/2014/main" id="{961CCCF2-8329-4841-90FA-66CEED69CB5B}"/>
                </a:ext>
              </a:extLst>
            </p:cNvPr>
            <p:cNvSpPr/>
            <p:nvPr/>
          </p:nvSpPr>
          <p:spPr>
            <a:xfrm>
              <a:off x="8202279" y="4800227"/>
              <a:ext cx="211917" cy="339572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51">
              <a:extLst>
                <a:ext uri="{FF2B5EF4-FFF2-40B4-BE49-F238E27FC236}">
                  <a16:creationId xmlns:a16="http://schemas.microsoft.com/office/drawing/2014/main" id="{928FAFE0-48CB-4D50-B9E2-754E0F0BDA95}"/>
                </a:ext>
              </a:extLst>
            </p:cNvPr>
            <p:cNvSpPr/>
            <p:nvPr/>
          </p:nvSpPr>
          <p:spPr>
            <a:xfrm>
              <a:off x="3074898" y="134416"/>
              <a:ext cx="4966792" cy="625094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52">
              <a:extLst>
                <a:ext uri="{FF2B5EF4-FFF2-40B4-BE49-F238E27FC236}">
                  <a16:creationId xmlns:a16="http://schemas.microsoft.com/office/drawing/2014/main" id="{12F5BD21-D02B-4302-8148-DB9D4471679C}"/>
                </a:ext>
              </a:extLst>
            </p:cNvPr>
            <p:cNvSpPr/>
            <p:nvPr/>
          </p:nvSpPr>
          <p:spPr>
            <a:xfrm>
              <a:off x="4922064" y="5820068"/>
              <a:ext cx="5217374" cy="863109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53">
              <a:extLst>
                <a:ext uri="{FF2B5EF4-FFF2-40B4-BE49-F238E27FC236}">
                  <a16:creationId xmlns:a16="http://schemas.microsoft.com/office/drawing/2014/main" id="{32B99692-5BCB-4EDC-843E-24DF0B81DC4B}"/>
                </a:ext>
              </a:extLst>
            </p:cNvPr>
            <p:cNvSpPr/>
            <p:nvPr/>
          </p:nvSpPr>
          <p:spPr>
            <a:xfrm>
              <a:off x="4785568" y="5541157"/>
              <a:ext cx="4990060" cy="715449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54">
              <a:extLst>
                <a:ext uri="{FF2B5EF4-FFF2-40B4-BE49-F238E27FC236}">
                  <a16:creationId xmlns:a16="http://schemas.microsoft.com/office/drawing/2014/main" id="{77D885E8-F9FB-45AD-883B-B375C92AE7C7}"/>
                </a:ext>
              </a:extLst>
            </p:cNvPr>
            <p:cNvSpPr/>
            <p:nvPr/>
          </p:nvSpPr>
          <p:spPr>
            <a:xfrm>
              <a:off x="2527803" y="5232211"/>
              <a:ext cx="1840979" cy="686277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55">
              <a:extLst>
                <a:ext uri="{FF2B5EF4-FFF2-40B4-BE49-F238E27FC236}">
                  <a16:creationId xmlns:a16="http://schemas.microsoft.com/office/drawing/2014/main" id="{6F3E01DE-076D-4555-8E49-62DA4D773545}"/>
                </a:ext>
              </a:extLst>
            </p:cNvPr>
            <p:cNvSpPr/>
            <p:nvPr/>
          </p:nvSpPr>
          <p:spPr>
            <a:xfrm>
              <a:off x="2486314" y="5742213"/>
              <a:ext cx="1778539" cy="738358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56">
              <a:extLst>
                <a:ext uri="{FF2B5EF4-FFF2-40B4-BE49-F238E27FC236}">
                  <a16:creationId xmlns:a16="http://schemas.microsoft.com/office/drawing/2014/main" id="{19BD0054-DEC8-4B89-8427-F8F67403E0B2}"/>
                </a:ext>
              </a:extLst>
            </p:cNvPr>
            <p:cNvSpPr/>
            <p:nvPr/>
          </p:nvSpPr>
          <p:spPr>
            <a:xfrm>
              <a:off x="2478179" y="5428192"/>
              <a:ext cx="1848158" cy="737625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57">
              <a:extLst>
                <a:ext uri="{FF2B5EF4-FFF2-40B4-BE49-F238E27FC236}">
                  <a16:creationId xmlns:a16="http://schemas.microsoft.com/office/drawing/2014/main" id="{18F8C184-E8E1-4D83-ACA5-50EAA41ED58D}"/>
                </a:ext>
              </a:extLst>
            </p:cNvPr>
            <p:cNvSpPr/>
            <p:nvPr/>
          </p:nvSpPr>
          <p:spPr>
            <a:xfrm>
              <a:off x="4199843" y="1276589"/>
              <a:ext cx="3036786" cy="3837373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93">
              <a:extLst>
                <a:ext uri="{FF2B5EF4-FFF2-40B4-BE49-F238E27FC236}">
                  <a16:creationId xmlns:a16="http://schemas.microsoft.com/office/drawing/2014/main" id="{4CA594AD-37EB-49B6-9D29-39F448AB5A89}"/>
                </a:ext>
              </a:extLst>
            </p:cNvPr>
            <p:cNvSpPr/>
            <p:nvPr/>
          </p:nvSpPr>
          <p:spPr>
            <a:xfrm>
              <a:off x="4602880" y="3871332"/>
              <a:ext cx="2346743" cy="1151489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94">
              <a:extLst>
                <a:ext uri="{FF2B5EF4-FFF2-40B4-BE49-F238E27FC236}">
                  <a16:creationId xmlns:a16="http://schemas.microsoft.com/office/drawing/2014/main" id="{B11C0EFB-7F88-4B32-8B72-DDA06EA85994}"/>
                </a:ext>
              </a:extLst>
            </p:cNvPr>
            <p:cNvSpPr/>
            <p:nvPr/>
          </p:nvSpPr>
          <p:spPr>
            <a:xfrm>
              <a:off x="5959526" y="2400300"/>
              <a:ext cx="990906" cy="1542387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rgbClr val="FFFFFC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95">
              <a:extLst>
                <a:ext uri="{FF2B5EF4-FFF2-40B4-BE49-F238E27FC236}">
                  <a16:creationId xmlns:a16="http://schemas.microsoft.com/office/drawing/2014/main" id="{B3CE1616-FC4F-42B2-A073-521A7453FCCF}"/>
                </a:ext>
              </a:extLst>
            </p:cNvPr>
            <p:cNvSpPr/>
            <p:nvPr/>
          </p:nvSpPr>
          <p:spPr>
            <a:xfrm>
              <a:off x="4371954" y="3249013"/>
              <a:ext cx="1335417" cy="945054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96">
              <a:extLst>
                <a:ext uri="{FF2B5EF4-FFF2-40B4-BE49-F238E27FC236}">
                  <a16:creationId xmlns:a16="http://schemas.microsoft.com/office/drawing/2014/main" id="{D1B0E9EE-7582-44E8-9311-1A686DF86E77}"/>
                </a:ext>
              </a:extLst>
            </p:cNvPr>
            <p:cNvSpPr/>
            <p:nvPr/>
          </p:nvSpPr>
          <p:spPr>
            <a:xfrm>
              <a:off x="5854050" y="1276589"/>
              <a:ext cx="713672" cy="850707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97">
              <a:extLst>
                <a:ext uri="{FF2B5EF4-FFF2-40B4-BE49-F238E27FC236}">
                  <a16:creationId xmlns:a16="http://schemas.microsoft.com/office/drawing/2014/main" id="{13CE1D10-5F99-48F2-AA3C-5505F658C37B}"/>
                </a:ext>
              </a:extLst>
            </p:cNvPr>
            <p:cNvSpPr/>
            <p:nvPr/>
          </p:nvSpPr>
          <p:spPr>
            <a:xfrm>
              <a:off x="4199843" y="4280167"/>
              <a:ext cx="732323" cy="458964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98">
              <a:extLst>
                <a:ext uri="{FF2B5EF4-FFF2-40B4-BE49-F238E27FC236}">
                  <a16:creationId xmlns:a16="http://schemas.microsoft.com/office/drawing/2014/main" id="{0BD1074F-8C4A-4577-A8B5-84320089BD2D}"/>
                </a:ext>
              </a:extLst>
            </p:cNvPr>
            <p:cNvSpPr/>
            <p:nvPr/>
          </p:nvSpPr>
          <p:spPr>
            <a:xfrm>
              <a:off x="5113500" y="4737862"/>
              <a:ext cx="1099068" cy="376314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99">
              <a:extLst>
                <a:ext uri="{FF2B5EF4-FFF2-40B4-BE49-F238E27FC236}">
                  <a16:creationId xmlns:a16="http://schemas.microsoft.com/office/drawing/2014/main" id="{69F62FCF-E8EF-4CC7-852C-431781E28262}"/>
                </a:ext>
              </a:extLst>
            </p:cNvPr>
            <p:cNvSpPr/>
            <p:nvPr/>
          </p:nvSpPr>
          <p:spPr>
            <a:xfrm>
              <a:off x="5956476" y="3883140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00">
              <a:extLst>
                <a:ext uri="{FF2B5EF4-FFF2-40B4-BE49-F238E27FC236}">
                  <a16:creationId xmlns:a16="http://schemas.microsoft.com/office/drawing/2014/main" id="{64B95727-6AFE-4C4B-AF7C-5835A6BF6DE2}"/>
                </a:ext>
              </a:extLst>
            </p:cNvPr>
            <p:cNvSpPr/>
            <p:nvPr/>
          </p:nvSpPr>
          <p:spPr>
            <a:xfrm>
              <a:off x="5538328" y="4062938"/>
              <a:ext cx="106751" cy="65123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oup 39">
            <a:extLst>
              <a:ext uri="{FF2B5EF4-FFF2-40B4-BE49-F238E27FC236}">
                <a16:creationId xmlns:a16="http://schemas.microsoft.com/office/drawing/2014/main" id="{FEC76B65-5A9F-414B-B877-B6BDDA18808C}"/>
              </a:ext>
            </a:extLst>
          </p:cNvPr>
          <p:cNvGrpSpPr/>
          <p:nvPr/>
        </p:nvGrpSpPr>
        <p:grpSpPr>
          <a:xfrm>
            <a:off x="1052352" y="5412415"/>
            <a:ext cx="10115550" cy="875246"/>
            <a:chOff x="179512" y="5240233"/>
            <a:chExt cx="4220765" cy="87524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8434904-AB1E-4F88-AF94-0EBE56C263C4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33A8B92-A8FA-4C13-9FAE-E495954B27E1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Oval 43">
            <a:extLst>
              <a:ext uri="{FF2B5EF4-FFF2-40B4-BE49-F238E27FC236}">
                <a16:creationId xmlns:a16="http://schemas.microsoft.com/office/drawing/2014/main" id="{45D797C1-8C33-4C72-830A-70716425D4E5}"/>
              </a:ext>
            </a:extLst>
          </p:cNvPr>
          <p:cNvSpPr/>
          <p:nvPr/>
        </p:nvSpPr>
        <p:spPr>
          <a:xfrm>
            <a:off x="3329881" y="186972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Oval 46">
            <a:extLst>
              <a:ext uri="{FF2B5EF4-FFF2-40B4-BE49-F238E27FC236}">
                <a16:creationId xmlns:a16="http://schemas.microsoft.com/office/drawing/2014/main" id="{36874A1C-1A31-49B0-9259-CF991FA096AB}"/>
              </a:ext>
            </a:extLst>
          </p:cNvPr>
          <p:cNvSpPr/>
          <p:nvPr/>
        </p:nvSpPr>
        <p:spPr>
          <a:xfrm>
            <a:off x="7990182" y="186972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6" name="Group 54">
            <a:extLst>
              <a:ext uri="{FF2B5EF4-FFF2-40B4-BE49-F238E27FC236}">
                <a16:creationId xmlns:a16="http://schemas.microsoft.com/office/drawing/2014/main" id="{79746954-C55D-4120-A16E-1302BAF60A14}"/>
              </a:ext>
            </a:extLst>
          </p:cNvPr>
          <p:cNvGrpSpPr/>
          <p:nvPr/>
        </p:nvGrpSpPr>
        <p:grpSpPr>
          <a:xfrm>
            <a:off x="628651" y="1754767"/>
            <a:ext cx="2519301" cy="923330"/>
            <a:chOff x="2725123" y="4283314"/>
            <a:chExt cx="1292073" cy="92333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0156D49-E238-4AD7-A008-EBFAC7A8A99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719C76E-C7BB-43DB-BD75-3B8E27EF766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63">
            <a:extLst>
              <a:ext uri="{FF2B5EF4-FFF2-40B4-BE49-F238E27FC236}">
                <a16:creationId xmlns:a16="http://schemas.microsoft.com/office/drawing/2014/main" id="{B8C4A843-AA5F-4A40-995E-10F02EBA3E3C}"/>
              </a:ext>
            </a:extLst>
          </p:cNvPr>
          <p:cNvGrpSpPr/>
          <p:nvPr/>
        </p:nvGrpSpPr>
        <p:grpSpPr>
          <a:xfrm>
            <a:off x="8813135" y="1754767"/>
            <a:ext cx="2547589" cy="923330"/>
            <a:chOff x="2725123" y="4283314"/>
            <a:chExt cx="1292073" cy="923330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2F7639B-38E5-4C98-97E5-F67BFDDB9C6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784049B-74C2-475C-9B04-7D102F16041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4" name="Rectangle 7">
            <a:extLst>
              <a:ext uri="{FF2B5EF4-FFF2-40B4-BE49-F238E27FC236}">
                <a16:creationId xmlns:a16="http://schemas.microsoft.com/office/drawing/2014/main" id="{3F7B90F4-9A82-4DE6-AB43-52BD27C0626B}"/>
              </a:ext>
            </a:extLst>
          </p:cNvPr>
          <p:cNvSpPr/>
          <p:nvPr/>
        </p:nvSpPr>
        <p:spPr>
          <a:xfrm>
            <a:off x="3526100" y="205541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7" name="Round Same Side Corner Rectangle 11">
            <a:extLst>
              <a:ext uri="{FF2B5EF4-FFF2-40B4-BE49-F238E27FC236}">
                <a16:creationId xmlns:a16="http://schemas.microsoft.com/office/drawing/2014/main" id="{C8EAC87E-C9AD-4781-B5FB-1ABE78E4E7FD}"/>
              </a:ext>
            </a:extLst>
          </p:cNvPr>
          <p:cNvSpPr>
            <a:spLocks noChangeAspect="1"/>
          </p:cNvSpPr>
          <p:nvPr/>
        </p:nvSpPr>
        <p:spPr>
          <a:xfrm rot="9900000">
            <a:off x="8145581" y="204826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Oval 45">
            <a:extLst>
              <a:ext uri="{FF2B5EF4-FFF2-40B4-BE49-F238E27FC236}">
                <a16:creationId xmlns:a16="http://schemas.microsoft.com/office/drawing/2014/main" id="{85004FB0-F7AE-4EB1-A546-42E34679F0AD}"/>
              </a:ext>
            </a:extLst>
          </p:cNvPr>
          <p:cNvSpPr/>
          <p:nvPr/>
        </p:nvSpPr>
        <p:spPr>
          <a:xfrm>
            <a:off x="3329881" y="435696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Oval 47">
            <a:extLst>
              <a:ext uri="{FF2B5EF4-FFF2-40B4-BE49-F238E27FC236}">
                <a16:creationId xmlns:a16="http://schemas.microsoft.com/office/drawing/2014/main" id="{BE284C94-8220-492D-872D-F06853EE08C6}"/>
              </a:ext>
            </a:extLst>
          </p:cNvPr>
          <p:cNvSpPr/>
          <p:nvPr/>
        </p:nvSpPr>
        <p:spPr>
          <a:xfrm>
            <a:off x="7990182" y="435696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2" name="Group 60">
            <a:extLst>
              <a:ext uri="{FF2B5EF4-FFF2-40B4-BE49-F238E27FC236}">
                <a16:creationId xmlns:a16="http://schemas.microsoft.com/office/drawing/2014/main" id="{221CBF5C-4864-47B9-9094-BE1CB09D4A2E}"/>
              </a:ext>
            </a:extLst>
          </p:cNvPr>
          <p:cNvGrpSpPr/>
          <p:nvPr/>
        </p:nvGrpSpPr>
        <p:grpSpPr>
          <a:xfrm>
            <a:off x="628651" y="4242007"/>
            <a:ext cx="2519301" cy="923330"/>
            <a:chOff x="2725123" y="4283314"/>
            <a:chExt cx="1292073" cy="92333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6F84F96-B179-441C-9D5B-3C13D12C31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480EE06-F991-4251-81FE-A8C453851D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49343BF0-71B5-4CB1-804B-7ADBE1BE2C6A}"/>
              </a:ext>
            </a:extLst>
          </p:cNvPr>
          <p:cNvGrpSpPr/>
          <p:nvPr/>
        </p:nvGrpSpPr>
        <p:grpSpPr>
          <a:xfrm>
            <a:off x="8813135" y="4242007"/>
            <a:ext cx="2547589" cy="923330"/>
            <a:chOff x="2725123" y="4283314"/>
            <a:chExt cx="1292073" cy="92333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ADB1EB7-15F3-46C5-B119-AF6A957AE47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8DAAF95-CE10-469F-8E74-6A40CC20812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5" name="Rounded Rectangle 32">
            <a:extLst>
              <a:ext uri="{FF2B5EF4-FFF2-40B4-BE49-F238E27FC236}">
                <a16:creationId xmlns:a16="http://schemas.microsoft.com/office/drawing/2014/main" id="{5C95F8C9-254E-4337-8D1C-0C488778F15F}"/>
              </a:ext>
            </a:extLst>
          </p:cNvPr>
          <p:cNvSpPr/>
          <p:nvPr/>
        </p:nvSpPr>
        <p:spPr>
          <a:xfrm>
            <a:off x="3509008" y="454235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8D151965-CDC7-4EB8-A006-208C3B43798A}"/>
              </a:ext>
            </a:extLst>
          </p:cNvPr>
          <p:cNvSpPr/>
          <p:nvPr/>
        </p:nvSpPr>
        <p:spPr>
          <a:xfrm>
            <a:off x="8143738" y="457416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Oval 42">
            <a:extLst>
              <a:ext uri="{FF2B5EF4-FFF2-40B4-BE49-F238E27FC236}">
                <a16:creationId xmlns:a16="http://schemas.microsoft.com/office/drawing/2014/main" id="{DDBD1F86-CEEC-4C48-9B3D-5756EA6D851A}"/>
              </a:ext>
            </a:extLst>
          </p:cNvPr>
          <p:cNvSpPr/>
          <p:nvPr/>
        </p:nvSpPr>
        <p:spPr>
          <a:xfrm>
            <a:off x="7990182" y="3113345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Oval 44">
            <a:extLst>
              <a:ext uri="{FF2B5EF4-FFF2-40B4-BE49-F238E27FC236}">
                <a16:creationId xmlns:a16="http://schemas.microsoft.com/office/drawing/2014/main" id="{3C3A18EF-A82E-4CD9-8261-9790D8EDB9B3}"/>
              </a:ext>
            </a:extLst>
          </p:cNvPr>
          <p:cNvSpPr/>
          <p:nvPr/>
        </p:nvSpPr>
        <p:spPr>
          <a:xfrm>
            <a:off x="3329881" y="3113345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1D885042-BE9A-4640-8760-3A21089FFB53}"/>
              </a:ext>
            </a:extLst>
          </p:cNvPr>
          <p:cNvGrpSpPr/>
          <p:nvPr/>
        </p:nvGrpSpPr>
        <p:grpSpPr>
          <a:xfrm>
            <a:off x="628651" y="2998387"/>
            <a:ext cx="2519301" cy="923330"/>
            <a:chOff x="2725123" y="4283314"/>
            <a:chExt cx="1292073" cy="92333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E3127D0-E879-445F-9DCA-48C9973625F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5BA5928-8801-43A8-95EF-7959E6D6F17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66">
            <a:extLst>
              <a:ext uri="{FF2B5EF4-FFF2-40B4-BE49-F238E27FC236}">
                <a16:creationId xmlns:a16="http://schemas.microsoft.com/office/drawing/2014/main" id="{0B5878FF-DA0D-4987-AFA8-5E044DD30343}"/>
              </a:ext>
            </a:extLst>
          </p:cNvPr>
          <p:cNvGrpSpPr/>
          <p:nvPr/>
        </p:nvGrpSpPr>
        <p:grpSpPr>
          <a:xfrm>
            <a:off x="8813135" y="2998387"/>
            <a:ext cx="2547589" cy="923330"/>
            <a:chOff x="2725123" y="4283314"/>
            <a:chExt cx="1292073" cy="92333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D584630-AB86-42A3-8F7B-F689CFFE9FD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3FE8F04-B772-457D-B853-A1666E5D884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6" name="Rectangle 9">
            <a:extLst>
              <a:ext uri="{FF2B5EF4-FFF2-40B4-BE49-F238E27FC236}">
                <a16:creationId xmlns:a16="http://schemas.microsoft.com/office/drawing/2014/main" id="{E375B8D1-5324-4ACD-A575-1C725B98A400}"/>
              </a:ext>
            </a:extLst>
          </p:cNvPr>
          <p:cNvSpPr/>
          <p:nvPr/>
        </p:nvSpPr>
        <p:spPr>
          <a:xfrm>
            <a:off x="3511356" y="330584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Oval 21">
            <a:extLst>
              <a:ext uri="{FF2B5EF4-FFF2-40B4-BE49-F238E27FC236}">
                <a16:creationId xmlns:a16="http://schemas.microsoft.com/office/drawing/2014/main" id="{56760C06-2FE5-49BE-B4A6-679629F6E774}"/>
              </a:ext>
            </a:extLst>
          </p:cNvPr>
          <p:cNvSpPr>
            <a:spLocks noChangeAspect="1"/>
          </p:cNvSpPr>
          <p:nvPr/>
        </p:nvSpPr>
        <p:spPr>
          <a:xfrm>
            <a:off x="8147405" y="326750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44BC9A5-9288-4109-95A4-AF88139F6EC4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3726848-ACAD-4152-A6C9-2F5EF04D823E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B5A0E7-A684-4AC2-A21D-6E2357D3607B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3F93C8C-B78C-4C5C-932E-907F75746047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EAED34-0C73-4B0E-A37E-73E1B0DF3DCC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6DE2ABC-9C79-4726-B7B9-E4CF757E15A2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815FFA85-1C29-46F8-94A5-89FA61F28CE6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59A2C206-D909-4DC1-890B-25BE6D3834D4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8F1009E6-31E9-49D6-8213-65AB4FEFBB17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C5E4D141-65D0-47CF-87E5-AA55FA79AAC6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3FBC762A-76AA-4D17-A076-FC8826C882E7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87F4AE08-5D08-4A40-B5DB-BC27911CE5A8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6B242B8-6019-487A-A0C2-79BFB824BBE7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A365CF7-6349-4236-89DC-9E3506BF4A34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AE2BFB53-4A10-490D-9F38-D6BD500367BB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DA570A58-A118-4228-85A8-320E8219417B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4547E6B-AA47-4D0F-B1F3-FD708780A8AC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0CFACCF9-23D6-417D-B013-EFAC116D857B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0" name="Donut 8">
            <a:extLst>
              <a:ext uri="{FF2B5EF4-FFF2-40B4-BE49-F238E27FC236}">
                <a16:creationId xmlns:a16="http://schemas.microsoft.com/office/drawing/2014/main" id="{7640388F-AD4E-4B0A-8BED-302BAD3A384F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BAAF1D6D-6E32-4FF0-BC65-F7BF1EB32A2B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218CF521-E3AE-44DC-8B78-11958D8EF2F0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A95AE8F-4C3A-4D12-B79B-41EE3A18A309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ardrop 6">
            <a:extLst>
              <a:ext uri="{FF2B5EF4-FFF2-40B4-BE49-F238E27FC236}">
                <a16:creationId xmlns:a16="http://schemas.microsoft.com/office/drawing/2014/main" id="{51BA2BB6-3477-4A02-89A8-08D274E34D24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F813E29E-E184-485C-9448-8EF36A6F61F8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9EF3CAC-A4F7-442A-B896-9A62D7295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0B827B2E-96B7-480E-82FA-F87A692A8AE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CCEA88-0C0A-4000-83F9-0A91E90ED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274021"/>
              </p:ext>
            </p:extLst>
          </p:nvPr>
        </p:nvGraphicFramePr>
        <p:xfrm>
          <a:off x="461962" y="1529194"/>
          <a:ext cx="11268075" cy="498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40B89D8-4805-4220-B125-D37EB8A0A675}"/>
              </a:ext>
            </a:extLst>
          </p:cNvPr>
          <p:cNvSpPr/>
          <p:nvPr/>
        </p:nvSpPr>
        <p:spPr>
          <a:xfrm>
            <a:off x="1571625" y="3976274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50697E-9066-40EC-8AAF-E2C30B79EFA8}"/>
              </a:ext>
            </a:extLst>
          </p:cNvPr>
          <p:cNvSpPr/>
          <p:nvPr/>
        </p:nvSpPr>
        <p:spPr>
          <a:xfrm>
            <a:off x="3209925" y="3471449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2DD30C-EAA6-4B04-B1FC-E3992FD5C00E}"/>
              </a:ext>
            </a:extLst>
          </p:cNvPr>
          <p:cNvSpPr/>
          <p:nvPr/>
        </p:nvSpPr>
        <p:spPr>
          <a:xfrm>
            <a:off x="4895850" y="2566574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0FA874-4308-425E-A09C-51DE804E9E7B}"/>
              </a:ext>
            </a:extLst>
          </p:cNvPr>
          <p:cNvSpPr/>
          <p:nvPr/>
        </p:nvSpPr>
        <p:spPr>
          <a:xfrm>
            <a:off x="6572250" y="4471574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C0F68D-1F7D-47F1-B0FE-030E0AA265D6}"/>
              </a:ext>
            </a:extLst>
          </p:cNvPr>
          <p:cNvSpPr/>
          <p:nvPr/>
        </p:nvSpPr>
        <p:spPr>
          <a:xfrm>
            <a:off x="8239127" y="306971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DBFEA3-BD10-4ED7-AB5C-CE31919ADD23}"/>
              </a:ext>
            </a:extLst>
          </p:cNvPr>
          <p:cNvSpPr/>
          <p:nvPr/>
        </p:nvSpPr>
        <p:spPr>
          <a:xfrm>
            <a:off x="9877429" y="4944446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76D1D967-E297-46E4-BEB2-F11FD22508B7}"/>
              </a:ext>
            </a:extLst>
          </p:cNvPr>
          <p:cNvSpPr/>
          <p:nvPr/>
        </p:nvSpPr>
        <p:spPr>
          <a:xfrm flipH="1">
            <a:off x="5066877" y="273760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D6726A8E-116E-4496-81DA-DA079BAFAB36}"/>
              </a:ext>
            </a:extLst>
          </p:cNvPr>
          <p:cNvSpPr/>
          <p:nvPr/>
        </p:nvSpPr>
        <p:spPr>
          <a:xfrm>
            <a:off x="6785120" y="46673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451BB9F-F9EA-462C-B9F4-DA4D5A0C73B3}"/>
              </a:ext>
            </a:extLst>
          </p:cNvPr>
          <p:cNvSpPr/>
          <p:nvPr/>
        </p:nvSpPr>
        <p:spPr>
          <a:xfrm>
            <a:off x="8483522" y="327917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2BF8C6A3-C89D-44EF-A815-9BDFF9C13141}"/>
              </a:ext>
            </a:extLst>
          </p:cNvPr>
          <p:cNvSpPr/>
          <p:nvPr/>
        </p:nvSpPr>
        <p:spPr>
          <a:xfrm>
            <a:off x="1770101" y="417186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112D873-FC89-45D9-8D93-BB376521D244}"/>
              </a:ext>
            </a:extLst>
          </p:cNvPr>
          <p:cNvSpPr/>
          <p:nvPr/>
        </p:nvSpPr>
        <p:spPr>
          <a:xfrm rot="2700000">
            <a:off x="3448439" y="360455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316CAA8-4FF8-47EE-B533-6DB4F2782FD6}"/>
              </a:ext>
            </a:extLst>
          </p:cNvPr>
          <p:cNvSpPr/>
          <p:nvPr/>
        </p:nvSpPr>
        <p:spPr>
          <a:xfrm>
            <a:off x="10069393" y="5136382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C3A45990-401A-474C-AC2A-CDD37C2436AB}"/>
              </a:ext>
            </a:extLst>
          </p:cNvPr>
          <p:cNvGrpSpPr/>
          <p:nvPr/>
        </p:nvGrpSpPr>
        <p:grpSpPr>
          <a:xfrm>
            <a:off x="1056981" y="2305557"/>
            <a:ext cx="1772237" cy="1227168"/>
            <a:chOff x="7952788" y="1944240"/>
            <a:chExt cx="3363809" cy="12271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8429E7-0102-46FB-8A85-8C1C2A11CD5F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C3DD82-F705-44EF-B43B-95AC2A9B639B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EA2088-A325-4775-83F7-5EC4F9C90AAF}"/>
              </a:ext>
            </a:extLst>
          </p:cNvPr>
          <p:cNvGrpSpPr/>
          <p:nvPr/>
        </p:nvGrpSpPr>
        <p:grpSpPr>
          <a:xfrm>
            <a:off x="2695280" y="1797726"/>
            <a:ext cx="1772237" cy="1227168"/>
            <a:chOff x="7952788" y="1944240"/>
            <a:chExt cx="3363809" cy="12271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20E4C-20E8-4E88-A568-8ACEDC368271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FD03B1-4E02-4A83-9448-A816C2C754E3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1C74E9-2D46-4D6A-835B-9956F663735A}"/>
              </a:ext>
            </a:extLst>
          </p:cNvPr>
          <p:cNvGrpSpPr/>
          <p:nvPr/>
        </p:nvGrpSpPr>
        <p:grpSpPr>
          <a:xfrm>
            <a:off x="4381205" y="3532725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C1A598-F5EA-49F1-A44A-4F814C30F393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58B4E-5960-46A6-BF01-7EC21714B4AE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CB63DD-65F0-4A9C-B2FC-6AF6BD674DF5}"/>
              </a:ext>
            </a:extLst>
          </p:cNvPr>
          <p:cNvGrpSpPr/>
          <p:nvPr/>
        </p:nvGrpSpPr>
        <p:grpSpPr>
          <a:xfrm>
            <a:off x="6052845" y="2737601"/>
            <a:ext cx="1772237" cy="1227168"/>
            <a:chOff x="7952788" y="1944240"/>
            <a:chExt cx="3363809" cy="1227168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8BA9BC-2C97-4416-A3A1-E6B6FFA48EBE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0D320A-EB82-4482-AE6D-B59CAD7D1D4D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077C7C-EDFC-4387-9105-E76F23FEB9C6}"/>
              </a:ext>
            </a:extLst>
          </p:cNvPr>
          <p:cNvGrpSpPr/>
          <p:nvPr/>
        </p:nvGrpSpPr>
        <p:grpSpPr>
          <a:xfrm>
            <a:off x="7710196" y="4090573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9CD063-8A31-44ED-896A-35BB44962EBD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F0FD80-27D0-4E84-BC0C-A52741450B20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94BA66-CAE6-4288-8D1A-923E08B63ACE}"/>
              </a:ext>
            </a:extLst>
          </p:cNvPr>
          <p:cNvGrpSpPr/>
          <p:nvPr/>
        </p:nvGrpSpPr>
        <p:grpSpPr>
          <a:xfrm>
            <a:off x="9377408" y="3217603"/>
            <a:ext cx="1772237" cy="1227168"/>
            <a:chOff x="7952788" y="1944240"/>
            <a:chExt cx="3363809" cy="1227168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362A62-5CC9-4B73-9AD1-F73DBB5A1A14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6FF4F6-C4D3-49BA-87DE-9AFD045491C0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E0DCCB31-7B47-440D-B72A-EADAECCEE30B}"/>
              </a:ext>
            </a:extLst>
          </p:cNvPr>
          <p:cNvSpPr/>
          <p:nvPr/>
        </p:nvSpPr>
        <p:spPr>
          <a:xfrm>
            <a:off x="5774472" y="1915049"/>
            <a:ext cx="555770" cy="5557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6F88EFC-F163-48CB-A479-CD39E24234B1}"/>
              </a:ext>
            </a:extLst>
          </p:cNvPr>
          <p:cNvSpPr/>
          <p:nvPr/>
        </p:nvSpPr>
        <p:spPr>
          <a:xfrm>
            <a:off x="5774472" y="3080906"/>
            <a:ext cx="555770" cy="555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6B6051C4-D957-4F9F-88C2-DA5DA9D357AA}"/>
              </a:ext>
            </a:extLst>
          </p:cNvPr>
          <p:cNvSpPr/>
          <p:nvPr/>
        </p:nvSpPr>
        <p:spPr>
          <a:xfrm>
            <a:off x="5774472" y="4246763"/>
            <a:ext cx="555770" cy="5557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D3A063A-D16F-490B-88AB-31DF7038F565}"/>
              </a:ext>
            </a:extLst>
          </p:cNvPr>
          <p:cNvSpPr/>
          <p:nvPr/>
        </p:nvSpPr>
        <p:spPr>
          <a:xfrm>
            <a:off x="5774472" y="5412620"/>
            <a:ext cx="555770" cy="555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6CC88-175F-4573-B223-DEEAAD4A804F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BAD27EA2-C740-46A4-94AC-4516B3FB6FD3}"/>
              </a:ext>
            </a:extLst>
          </p:cNvPr>
          <p:cNvSpPr/>
          <p:nvPr/>
        </p:nvSpPr>
        <p:spPr>
          <a:xfrm>
            <a:off x="5868032" y="2006905"/>
            <a:ext cx="38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093A2-A33F-4025-B3E3-9E9BCEC566F1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195BC48-FF81-48A9-AB2B-DA3614F92127}"/>
              </a:ext>
            </a:extLst>
          </p:cNvPr>
          <p:cNvSpPr/>
          <p:nvPr/>
        </p:nvSpPr>
        <p:spPr>
          <a:xfrm>
            <a:off x="5868032" y="3172763"/>
            <a:ext cx="38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A0377-7198-487D-A474-3BB8F3202ABA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EA19827F-0299-45DC-B5C7-03D985284130}"/>
              </a:ext>
            </a:extLst>
          </p:cNvPr>
          <p:cNvSpPr/>
          <p:nvPr/>
        </p:nvSpPr>
        <p:spPr>
          <a:xfrm>
            <a:off x="5868032" y="4338619"/>
            <a:ext cx="38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58E86-CEB6-4AB2-BB8A-6A4F3A3B27A3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3B3FDC5B-39E4-41AD-85DF-56DEA364EAC9}"/>
              </a:ext>
            </a:extLst>
          </p:cNvPr>
          <p:cNvSpPr/>
          <p:nvPr/>
        </p:nvSpPr>
        <p:spPr>
          <a:xfrm>
            <a:off x="5868032" y="5504476"/>
            <a:ext cx="38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2D43B092-E3E9-4318-B2E5-14453242C9B8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217D47D-5652-453D-A8A3-D12AF73BC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" name="Pie 6">
              <a:extLst>
                <a:ext uri="{FF2B5EF4-FFF2-40B4-BE49-F238E27FC236}">
                  <a16:creationId xmlns:a16="http://schemas.microsoft.com/office/drawing/2014/main" id="{AE7CEAFA-5DFA-402F-9B08-271B08E1AD68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395F3C92-D643-4920-A805-4CB2DA9BAB9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8ECBFBD6-9E14-46E6-847C-88754C9C6A1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722047F-B8BD-4686-9B33-B462F077D813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24C95239-DAF8-4DA7-B6CF-B6BA4AF85C13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18" name="Arc 8">
              <a:extLst>
                <a:ext uri="{FF2B5EF4-FFF2-40B4-BE49-F238E27FC236}">
                  <a16:creationId xmlns:a16="http://schemas.microsoft.com/office/drawing/2014/main" id="{C4BBA980-7096-4B2E-846C-37FE81A4A0A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AF786356-949E-4E67-A0A8-5D94681803FA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57FDCF-0F05-4619-BE4A-C58FDCB1A902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48CD79-7E8B-4842-9084-0715BCB85021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87545F-7B84-4F9C-A44F-4B38C565C90D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" name="Isosceles Triangle 41">
            <a:extLst>
              <a:ext uri="{FF2B5EF4-FFF2-40B4-BE49-F238E27FC236}">
                <a16:creationId xmlns:a16="http://schemas.microsoft.com/office/drawing/2014/main" id="{29A14ECA-7D13-4CDC-951D-ED2808512885}"/>
              </a:ext>
            </a:extLst>
          </p:cNvPr>
          <p:cNvSpPr>
            <a:spLocks noChangeAspect="1"/>
          </p:cNvSpPr>
          <p:nvPr/>
        </p:nvSpPr>
        <p:spPr>
          <a:xfrm>
            <a:off x="2264856" y="2889320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Donut 15">
            <a:extLst>
              <a:ext uri="{FF2B5EF4-FFF2-40B4-BE49-F238E27FC236}">
                <a16:creationId xmlns:a16="http://schemas.microsoft.com/office/drawing/2014/main" id="{6E5EBF23-8C06-487E-8774-72786A8599AD}"/>
              </a:ext>
            </a:extLst>
          </p:cNvPr>
          <p:cNvSpPr/>
          <p:nvPr/>
        </p:nvSpPr>
        <p:spPr>
          <a:xfrm>
            <a:off x="3537618" y="3343360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1888C187-C49E-48D7-93D8-EA66182B827E}"/>
              </a:ext>
            </a:extLst>
          </p:cNvPr>
          <p:cNvSpPr/>
          <p:nvPr/>
        </p:nvSpPr>
        <p:spPr>
          <a:xfrm rot="20700000">
            <a:off x="3011774" y="2875175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86EDEE6-3EF5-4E60-BC4D-8D5E813B0E86}"/>
              </a:ext>
            </a:extLst>
          </p:cNvPr>
          <p:cNvSpPr/>
          <p:nvPr/>
        </p:nvSpPr>
        <p:spPr>
          <a:xfrm>
            <a:off x="3415916" y="4162548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353BF-0508-4D99-9855-86C3F07A1014}"/>
              </a:ext>
            </a:extLst>
          </p:cNvPr>
          <p:cNvSpPr txBox="1"/>
          <p:nvPr/>
        </p:nvSpPr>
        <p:spPr>
          <a:xfrm>
            <a:off x="2319572" y="449533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Donut 24">
            <a:extLst>
              <a:ext uri="{FF2B5EF4-FFF2-40B4-BE49-F238E27FC236}">
                <a16:creationId xmlns:a16="http://schemas.microsoft.com/office/drawing/2014/main" id="{FB643568-65AF-4E14-A3D0-A4D3C2C65D0E}"/>
              </a:ext>
            </a:extLst>
          </p:cNvPr>
          <p:cNvSpPr/>
          <p:nvPr/>
        </p:nvSpPr>
        <p:spPr>
          <a:xfrm>
            <a:off x="765687" y="494407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88A67-605B-4062-B396-B70DE5F3EF52}"/>
              </a:ext>
            </a:extLst>
          </p:cNvPr>
          <p:cNvSpPr txBox="1"/>
          <p:nvPr/>
        </p:nvSpPr>
        <p:spPr>
          <a:xfrm>
            <a:off x="570658" y="1652836"/>
            <a:ext cx="4615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EECF3-AA14-4A89-ADA8-3BCE8E842AE2}"/>
              </a:ext>
            </a:extLst>
          </p:cNvPr>
          <p:cNvSpPr txBox="1"/>
          <p:nvPr/>
        </p:nvSpPr>
        <p:spPr>
          <a:xfrm>
            <a:off x="5403561" y="5378648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Freeform 10">
            <a:extLst>
              <a:ext uri="{FF2B5EF4-FFF2-40B4-BE49-F238E27FC236}">
                <a16:creationId xmlns:a16="http://schemas.microsoft.com/office/drawing/2014/main" id="{AB1B1CD1-5562-4C68-AC41-5807DE24231B}"/>
              </a:ext>
            </a:extLst>
          </p:cNvPr>
          <p:cNvSpPr/>
          <p:nvPr/>
        </p:nvSpPr>
        <p:spPr>
          <a:xfrm>
            <a:off x="900374" y="2326154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A756FF71-E662-400B-9F17-844A8EDEB73B}"/>
              </a:ext>
            </a:extLst>
          </p:cNvPr>
          <p:cNvSpPr/>
          <p:nvPr/>
        </p:nvSpPr>
        <p:spPr>
          <a:xfrm>
            <a:off x="4708801" y="2326154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20F5DB29-B923-4EDE-9C9B-5E4F48BF8EE4}"/>
              </a:ext>
            </a:extLst>
          </p:cNvPr>
          <p:cNvSpPr/>
          <p:nvPr/>
        </p:nvSpPr>
        <p:spPr>
          <a:xfrm>
            <a:off x="8116216" y="2326156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0D6F7532-587C-4BC3-9236-5F85ACFB0C00}"/>
              </a:ext>
            </a:extLst>
          </p:cNvPr>
          <p:cNvGrpSpPr/>
          <p:nvPr/>
        </p:nvGrpSpPr>
        <p:grpSpPr>
          <a:xfrm>
            <a:off x="2376298" y="2676520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59" name="Block Arc 37">
              <a:extLst>
                <a:ext uri="{FF2B5EF4-FFF2-40B4-BE49-F238E27FC236}">
                  <a16:creationId xmlns:a16="http://schemas.microsoft.com/office/drawing/2014/main" id="{F930A36A-E254-46F6-A4CF-0C9BBF2A386D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BE1C2C6A-7FE5-437E-B7AC-693B6B6B0BDF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1" name="Group 13">
            <a:extLst>
              <a:ext uri="{FF2B5EF4-FFF2-40B4-BE49-F238E27FC236}">
                <a16:creationId xmlns:a16="http://schemas.microsoft.com/office/drawing/2014/main" id="{F7BA7E9E-E1F7-42BA-AEBE-D7416BB607F7}"/>
              </a:ext>
            </a:extLst>
          </p:cNvPr>
          <p:cNvGrpSpPr/>
          <p:nvPr/>
        </p:nvGrpSpPr>
        <p:grpSpPr>
          <a:xfrm>
            <a:off x="5831318" y="2609146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62" name="Trapezoid 4">
              <a:extLst>
                <a:ext uri="{FF2B5EF4-FFF2-40B4-BE49-F238E27FC236}">
                  <a16:creationId xmlns:a16="http://schemas.microsoft.com/office/drawing/2014/main" id="{43137559-05B7-4059-B808-F36E684553D1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14">
              <a:extLst>
                <a:ext uri="{FF2B5EF4-FFF2-40B4-BE49-F238E27FC236}">
                  <a16:creationId xmlns:a16="http://schemas.microsoft.com/office/drawing/2014/main" id="{60B74CA5-DAC4-43AD-BB0D-C14189B6E2EB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383E3A48-E1B3-45F6-824D-C735DB0BF463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F03CD511-9180-4768-85B8-D6EFC42FAE9E}"/>
              </a:ext>
            </a:extLst>
          </p:cNvPr>
          <p:cNvGrpSpPr/>
          <p:nvPr/>
        </p:nvGrpSpPr>
        <p:grpSpPr>
          <a:xfrm>
            <a:off x="8747688" y="2609148"/>
            <a:ext cx="1305367" cy="1645546"/>
            <a:chOff x="6804248" y="2144238"/>
            <a:chExt cx="1305367" cy="1645545"/>
          </a:xfrm>
        </p:grpSpPr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3096CA21-4EBE-4990-8082-BD10119EF0A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1">
              <a:extLst>
                <a:ext uri="{FF2B5EF4-FFF2-40B4-BE49-F238E27FC236}">
                  <a16:creationId xmlns:a16="http://schemas.microsoft.com/office/drawing/2014/main" id="{B2E98BBB-2C53-4B99-B4E2-97AF15F9089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5A5B4EB9-6D67-4C39-BEA6-1EDE81E69EC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BF9885EA-28E2-41D0-A6C9-077D3EB587F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8C304188-FCB6-40F6-BC7A-A224B86B215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F68A7F3C-3450-48E9-AA80-23CE213C7F06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2D243C23-B3E2-46D8-B483-D02EE7279BFB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3" name="Oval 27">
            <a:extLst>
              <a:ext uri="{FF2B5EF4-FFF2-40B4-BE49-F238E27FC236}">
                <a16:creationId xmlns:a16="http://schemas.microsoft.com/office/drawing/2014/main" id="{8DEA43B1-25ED-42A5-928B-8EFE51599C6E}"/>
              </a:ext>
            </a:extLst>
          </p:cNvPr>
          <p:cNvSpPr/>
          <p:nvPr/>
        </p:nvSpPr>
        <p:spPr>
          <a:xfrm>
            <a:off x="2671998" y="4625590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4" name="Oval 28">
            <a:extLst>
              <a:ext uri="{FF2B5EF4-FFF2-40B4-BE49-F238E27FC236}">
                <a16:creationId xmlns:a16="http://schemas.microsoft.com/office/drawing/2014/main" id="{AC7D16CF-3749-40D6-AD7D-FA6D1F0C40E9}"/>
              </a:ext>
            </a:extLst>
          </p:cNvPr>
          <p:cNvSpPr/>
          <p:nvPr/>
        </p:nvSpPr>
        <p:spPr>
          <a:xfrm>
            <a:off x="6026708" y="4611446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9">
            <a:extLst>
              <a:ext uri="{FF2B5EF4-FFF2-40B4-BE49-F238E27FC236}">
                <a16:creationId xmlns:a16="http://schemas.microsoft.com/office/drawing/2014/main" id="{28642F03-88A8-480F-ACDA-3975E21299E5}"/>
              </a:ext>
            </a:extLst>
          </p:cNvPr>
          <p:cNvSpPr/>
          <p:nvPr/>
        </p:nvSpPr>
        <p:spPr>
          <a:xfrm>
            <a:off x="9386670" y="4670726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Trapezoid 24">
            <a:extLst>
              <a:ext uri="{FF2B5EF4-FFF2-40B4-BE49-F238E27FC236}">
                <a16:creationId xmlns:a16="http://schemas.microsoft.com/office/drawing/2014/main" id="{A7DC1F42-2F9A-4A2D-BE2C-E1A1343B6D89}"/>
              </a:ext>
            </a:extLst>
          </p:cNvPr>
          <p:cNvSpPr>
            <a:spLocks noChangeAspect="1"/>
          </p:cNvSpPr>
          <p:nvPr/>
        </p:nvSpPr>
        <p:spPr>
          <a:xfrm rot="8369018">
            <a:off x="9478854" y="4787976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ound Same Side Corner Rectangle 7">
            <a:extLst>
              <a:ext uri="{FF2B5EF4-FFF2-40B4-BE49-F238E27FC236}">
                <a16:creationId xmlns:a16="http://schemas.microsoft.com/office/drawing/2014/main" id="{DC9602F9-5709-4AD8-8B02-53FF14342DBE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62" y="4774801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Rounded Rectangle 1">
            <a:extLst>
              <a:ext uri="{FF2B5EF4-FFF2-40B4-BE49-F238E27FC236}">
                <a16:creationId xmlns:a16="http://schemas.microsoft.com/office/drawing/2014/main" id="{845FF81C-5C2A-40CC-9936-EB5BFF94BA22}"/>
              </a:ext>
            </a:extLst>
          </p:cNvPr>
          <p:cNvSpPr/>
          <p:nvPr/>
        </p:nvSpPr>
        <p:spPr>
          <a:xfrm>
            <a:off x="6198018" y="4758712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9" name="Group 33">
            <a:extLst>
              <a:ext uri="{FF2B5EF4-FFF2-40B4-BE49-F238E27FC236}">
                <a16:creationId xmlns:a16="http://schemas.microsoft.com/office/drawing/2014/main" id="{3863A579-C9BC-47B4-B5E6-9FBDC459C969}"/>
              </a:ext>
            </a:extLst>
          </p:cNvPr>
          <p:cNvGrpSpPr/>
          <p:nvPr/>
        </p:nvGrpSpPr>
        <p:grpSpPr>
          <a:xfrm>
            <a:off x="1507881" y="5406074"/>
            <a:ext cx="2930424" cy="738664"/>
            <a:chOff x="2551705" y="4283314"/>
            <a:chExt cx="2357003" cy="73866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7A19C2-A8FF-4CC0-9AC6-9E2A32CEC8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5DD91FA-FE2C-46A1-9697-F16F6BCF24D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6">
            <a:extLst>
              <a:ext uri="{FF2B5EF4-FFF2-40B4-BE49-F238E27FC236}">
                <a16:creationId xmlns:a16="http://schemas.microsoft.com/office/drawing/2014/main" id="{19B407FE-261E-4867-81C0-B5BBF877A7A9}"/>
              </a:ext>
            </a:extLst>
          </p:cNvPr>
          <p:cNvGrpSpPr/>
          <p:nvPr/>
        </p:nvGrpSpPr>
        <p:grpSpPr>
          <a:xfrm>
            <a:off x="4907217" y="5406074"/>
            <a:ext cx="2930424" cy="738664"/>
            <a:chOff x="2551705" y="4283314"/>
            <a:chExt cx="2357003" cy="73866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74C66F5-8D93-4B74-85D5-BC65A2DB55D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EBAC38-62DE-43E3-BEDC-E8DE538647E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39">
            <a:extLst>
              <a:ext uri="{FF2B5EF4-FFF2-40B4-BE49-F238E27FC236}">
                <a16:creationId xmlns:a16="http://schemas.microsoft.com/office/drawing/2014/main" id="{CF5A34E5-6D5F-48EB-93AC-D6AABA64B280}"/>
              </a:ext>
            </a:extLst>
          </p:cNvPr>
          <p:cNvGrpSpPr/>
          <p:nvPr/>
        </p:nvGrpSpPr>
        <p:grpSpPr>
          <a:xfrm>
            <a:off x="8271732" y="5406074"/>
            <a:ext cx="2930424" cy="738664"/>
            <a:chOff x="2551705" y="4283314"/>
            <a:chExt cx="2357003" cy="73866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7D2EE1A-A7B6-401D-AA64-B506DCCFA9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958B8C7-06EA-4B10-81F2-39D323BAF5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88" name="Trapezoid 22">
            <a:extLst>
              <a:ext uri="{FF2B5EF4-FFF2-40B4-BE49-F238E27FC236}">
                <a16:creationId xmlns:a16="http://schemas.microsoft.com/office/drawing/2014/main" id="{80D3E2B5-1C69-4577-B717-A187336AE379}"/>
              </a:ext>
            </a:extLst>
          </p:cNvPr>
          <p:cNvSpPr/>
          <p:nvPr/>
        </p:nvSpPr>
        <p:spPr>
          <a:xfrm>
            <a:off x="1254830" y="2350478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9" name="Group 69">
            <a:extLst>
              <a:ext uri="{FF2B5EF4-FFF2-40B4-BE49-F238E27FC236}">
                <a16:creationId xmlns:a16="http://schemas.microsoft.com/office/drawing/2014/main" id="{8D2007CC-68D4-4026-9D7E-644E9A2C1377}"/>
              </a:ext>
            </a:extLst>
          </p:cNvPr>
          <p:cNvGrpSpPr/>
          <p:nvPr/>
        </p:nvGrpSpPr>
        <p:grpSpPr>
          <a:xfrm>
            <a:off x="3735034" y="2410129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90" name="Donut 1">
              <a:extLst>
                <a:ext uri="{FF2B5EF4-FFF2-40B4-BE49-F238E27FC236}">
                  <a16:creationId xmlns:a16="http://schemas.microsoft.com/office/drawing/2014/main" id="{52C67F23-DFBA-4737-A290-F670709A4763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F5A1B63C-8A00-451E-8F47-4723290504D0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92" name="Rounded Rectangle 3">
            <a:extLst>
              <a:ext uri="{FF2B5EF4-FFF2-40B4-BE49-F238E27FC236}">
                <a16:creationId xmlns:a16="http://schemas.microsoft.com/office/drawing/2014/main" id="{F845F09A-B005-44C9-A48D-B44EDFCCB78D}"/>
              </a:ext>
            </a:extLst>
          </p:cNvPr>
          <p:cNvSpPr/>
          <p:nvPr/>
        </p:nvSpPr>
        <p:spPr>
          <a:xfrm rot="5400000">
            <a:off x="3160830" y="1976346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Rounded Rectangle 13">
            <a:extLst>
              <a:ext uri="{FF2B5EF4-FFF2-40B4-BE49-F238E27FC236}">
                <a16:creationId xmlns:a16="http://schemas.microsoft.com/office/drawing/2014/main" id="{FE12810C-BDB9-4384-B6B3-5C4410D2352B}"/>
              </a:ext>
            </a:extLst>
          </p:cNvPr>
          <p:cNvSpPr/>
          <p:nvPr/>
        </p:nvSpPr>
        <p:spPr>
          <a:xfrm>
            <a:off x="3667310" y="2148628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4" name="Group 75">
            <a:extLst>
              <a:ext uri="{FF2B5EF4-FFF2-40B4-BE49-F238E27FC236}">
                <a16:creationId xmlns:a16="http://schemas.microsoft.com/office/drawing/2014/main" id="{5E254922-1E3D-4E7C-8122-66594C1F3D40}"/>
              </a:ext>
            </a:extLst>
          </p:cNvPr>
          <p:cNvGrpSpPr/>
          <p:nvPr/>
        </p:nvGrpSpPr>
        <p:grpSpPr>
          <a:xfrm>
            <a:off x="2539068" y="1755079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95" name="Rectangle 4">
              <a:extLst>
                <a:ext uri="{FF2B5EF4-FFF2-40B4-BE49-F238E27FC236}">
                  <a16:creationId xmlns:a16="http://schemas.microsoft.com/office/drawing/2014/main" id="{A2899A08-2589-4E36-BEFA-1935A8BF923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Parallelogram 6">
              <a:extLst>
                <a:ext uri="{FF2B5EF4-FFF2-40B4-BE49-F238E27FC236}">
                  <a16:creationId xmlns:a16="http://schemas.microsoft.com/office/drawing/2014/main" id="{70E9AA88-3ACB-4B64-B83B-4981D6DA9E64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7" name="Parallelogram 6">
              <a:extLst>
                <a:ext uri="{FF2B5EF4-FFF2-40B4-BE49-F238E27FC236}">
                  <a16:creationId xmlns:a16="http://schemas.microsoft.com/office/drawing/2014/main" id="{F11F3D0F-AB4C-4B56-A078-C71B164BBF0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8" name="Parallelogram 6">
              <a:extLst>
                <a:ext uri="{FF2B5EF4-FFF2-40B4-BE49-F238E27FC236}">
                  <a16:creationId xmlns:a16="http://schemas.microsoft.com/office/drawing/2014/main" id="{0015304E-413E-4F7B-A4EA-5B71A4E4BD0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Parallelogram 6">
              <a:extLst>
                <a:ext uri="{FF2B5EF4-FFF2-40B4-BE49-F238E27FC236}">
                  <a16:creationId xmlns:a16="http://schemas.microsoft.com/office/drawing/2014/main" id="{CDE577CA-056E-4888-80FB-B0FC736A26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0" name="Rectangle 4">
              <a:extLst>
                <a:ext uri="{FF2B5EF4-FFF2-40B4-BE49-F238E27FC236}">
                  <a16:creationId xmlns:a16="http://schemas.microsoft.com/office/drawing/2014/main" id="{84A5488D-325C-4D48-B14A-5BFB03928BE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1" name="Parallelogram 6">
              <a:extLst>
                <a:ext uri="{FF2B5EF4-FFF2-40B4-BE49-F238E27FC236}">
                  <a16:creationId xmlns:a16="http://schemas.microsoft.com/office/drawing/2014/main" id="{9CBF54F7-E35D-4BCB-9CA2-971E20DA72C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2" name="Parallelogram 6">
              <a:extLst>
                <a:ext uri="{FF2B5EF4-FFF2-40B4-BE49-F238E27FC236}">
                  <a16:creationId xmlns:a16="http://schemas.microsoft.com/office/drawing/2014/main" id="{46C4A8C4-BC0D-497C-82D1-C7CED122656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3" name="Parallelogram 6">
              <a:extLst>
                <a:ext uri="{FF2B5EF4-FFF2-40B4-BE49-F238E27FC236}">
                  <a16:creationId xmlns:a16="http://schemas.microsoft.com/office/drawing/2014/main" id="{C0DCEC85-45A1-4112-880B-3073B8A3129E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4" name="Parallelogram 6">
              <a:extLst>
                <a:ext uri="{FF2B5EF4-FFF2-40B4-BE49-F238E27FC236}">
                  <a16:creationId xmlns:a16="http://schemas.microsoft.com/office/drawing/2014/main" id="{B12304DF-304D-4272-AE46-856D1F2BC454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5" name="Rectangle 4">
              <a:extLst>
                <a:ext uri="{FF2B5EF4-FFF2-40B4-BE49-F238E27FC236}">
                  <a16:creationId xmlns:a16="http://schemas.microsoft.com/office/drawing/2014/main" id="{CDA28802-DF01-4DB9-AEC2-909C7EA9A7CD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Parallelogram 6">
              <a:extLst>
                <a:ext uri="{FF2B5EF4-FFF2-40B4-BE49-F238E27FC236}">
                  <a16:creationId xmlns:a16="http://schemas.microsoft.com/office/drawing/2014/main" id="{C0C655CF-8DD2-4838-95E3-4790F19CC549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7" name="Parallelogram 6">
              <a:extLst>
                <a:ext uri="{FF2B5EF4-FFF2-40B4-BE49-F238E27FC236}">
                  <a16:creationId xmlns:a16="http://schemas.microsoft.com/office/drawing/2014/main" id="{BFE7E3D9-2958-4A5E-9731-B804E77535F4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8" name="Parallelogram 6">
              <a:extLst>
                <a:ext uri="{FF2B5EF4-FFF2-40B4-BE49-F238E27FC236}">
                  <a16:creationId xmlns:a16="http://schemas.microsoft.com/office/drawing/2014/main" id="{826A410A-0771-4650-9A05-F4CA6354CAB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9" name="Parallelogram 6">
              <a:extLst>
                <a:ext uri="{FF2B5EF4-FFF2-40B4-BE49-F238E27FC236}">
                  <a16:creationId xmlns:a16="http://schemas.microsoft.com/office/drawing/2014/main" id="{E66A08D2-7CD1-4A93-B9E7-26E96087B99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0" name="Rectangle 7">
              <a:extLst>
                <a:ext uri="{FF2B5EF4-FFF2-40B4-BE49-F238E27FC236}">
                  <a16:creationId xmlns:a16="http://schemas.microsoft.com/office/drawing/2014/main" id="{B0EE8A3A-EDD6-4D2C-8B1D-4CD5FB06D45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E36A772C-D40D-41BB-AFD7-9A84845A881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4">
              <a:extLst>
                <a:ext uri="{FF2B5EF4-FFF2-40B4-BE49-F238E27FC236}">
                  <a16:creationId xmlns:a16="http://schemas.microsoft.com/office/drawing/2014/main" id="{53430161-05E3-4CEF-967E-6A14BD1A08E3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Rectangle 4">
              <a:extLst>
                <a:ext uri="{FF2B5EF4-FFF2-40B4-BE49-F238E27FC236}">
                  <a16:creationId xmlns:a16="http://schemas.microsoft.com/office/drawing/2014/main" id="{95A9B38D-E346-43DE-BF07-BD814DCED15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Rectangle 4">
              <a:extLst>
                <a:ext uri="{FF2B5EF4-FFF2-40B4-BE49-F238E27FC236}">
                  <a16:creationId xmlns:a16="http://schemas.microsoft.com/office/drawing/2014/main" id="{8BC50070-A743-47D7-A064-302AD756EC5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Rectangle 4">
              <a:extLst>
                <a:ext uri="{FF2B5EF4-FFF2-40B4-BE49-F238E27FC236}">
                  <a16:creationId xmlns:a16="http://schemas.microsoft.com/office/drawing/2014/main" id="{A9899195-3C04-4ECB-B4B9-6F32EEBB800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6" name="Rectangle 4">
              <a:extLst>
                <a:ext uri="{FF2B5EF4-FFF2-40B4-BE49-F238E27FC236}">
                  <a16:creationId xmlns:a16="http://schemas.microsoft.com/office/drawing/2014/main" id="{FE9F380D-5187-4257-93F3-62F5A2889FF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7" name="Group 98">
            <a:extLst>
              <a:ext uri="{FF2B5EF4-FFF2-40B4-BE49-F238E27FC236}">
                <a16:creationId xmlns:a16="http://schemas.microsoft.com/office/drawing/2014/main" id="{8DCA71D0-814C-4333-9BD5-F05A524270D4}"/>
              </a:ext>
            </a:extLst>
          </p:cNvPr>
          <p:cNvGrpSpPr/>
          <p:nvPr/>
        </p:nvGrpSpPr>
        <p:grpSpPr>
          <a:xfrm>
            <a:off x="3929412" y="2700145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18" name="Round Same Side Corner Rectangle 4">
              <a:extLst>
                <a:ext uri="{FF2B5EF4-FFF2-40B4-BE49-F238E27FC236}">
                  <a16:creationId xmlns:a16="http://schemas.microsoft.com/office/drawing/2014/main" id="{778575F6-CB55-461A-8B7C-2E707DD1225B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9" name="Round Same Side Corner Rectangle 6">
              <a:extLst>
                <a:ext uri="{FF2B5EF4-FFF2-40B4-BE49-F238E27FC236}">
                  <a16:creationId xmlns:a16="http://schemas.microsoft.com/office/drawing/2014/main" id="{C1929AEA-BA6B-4705-9FCC-FDDA07F96055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0" name="Round Same Side Corner Rectangle 8">
              <a:extLst>
                <a:ext uri="{FF2B5EF4-FFF2-40B4-BE49-F238E27FC236}">
                  <a16:creationId xmlns:a16="http://schemas.microsoft.com/office/drawing/2014/main" id="{9F31F1AB-D701-40F4-98EA-5B80DCB393DE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1" name="Isosceles Triangle 3">
            <a:extLst>
              <a:ext uri="{FF2B5EF4-FFF2-40B4-BE49-F238E27FC236}">
                <a16:creationId xmlns:a16="http://schemas.microsoft.com/office/drawing/2014/main" id="{C07B2E01-A9B0-4495-8808-4651448FCDBC}"/>
              </a:ext>
            </a:extLst>
          </p:cNvPr>
          <p:cNvSpPr/>
          <p:nvPr/>
        </p:nvSpPr>
        <p:spPr>
          <a:xfrm rot="13520917">
            <a:off x="3775890" y="3246978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ounded Rectangle 1">
            <a:extLst>
              <a:ext uri="{FF2B5EF4-FFF2-40B4-BE49-F238E27FC236}">
                <a16:creationId xmlns:a16="http://schemas.microsoft.com/office/drawing/2014/main" id="{FE9A2309-682D-49C6-89DA-85CFFF8313FF}"/>
              </a:ext>
            </a:extLst>
          </p:cNvPr>
          <p:cNvSpPr/>
          <p:nvPr/>
        </p:nvSpPr>
        <p:spPr>
          <a:xfrm>
            <a:off x="1342266" y="2989399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Isosceles Triangle 4">
            <a:extLst>
              <a:ext uri="{FF2B5EF4-FFF2-40B4-BE49-F238E27FC236}">
                <a16:creationId xmlns:a16="http://schemas.microsoft.com/office/drawing/2014/main" id="{EBB5B565-58C1-410A-A9A3-7B866A994A50}"/>
              </a:ext>
            </a:extLst>
          </p:cNvPr>
          <p:cNvSpPr/>
          <p:nvPr/>
        </p:nvSpPr>
        <p:spPr>
          <a:xfrm>
            <a:off x="1146346" y="381200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24" name="Group 105">
            <a:extLst>
              <a:ext uri="{FF2B5EF4-FFF2-40B4-BE49-F238E27FC236}">
                <a16:creationId xmlns:a16="http://schemas.microsoft.com/office/drawing/2014/main" id="{10598733-BFBD-4790-8190-EBC3AB4AA7F6}"/>
              </a:ext>
            </a:extLst>
          </p:cNvPr>
          <p:cNvGrpSpPr/>
          <p:nvPr/>
        </p:nvGrpSpPr>
        <p:grpSpPr>
          <a:xfrm>
            <a:off x="1611618" y="2310499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125" name="Oval 3">
              <a:extLst>
                <a:ext uri="{FF2B5EF4-FFF2-40B4-BE49-F238E27FC236}">
                  <a16:creationId xmlns:a16="http://schemas.microsoft.com/office/drawing/2014/main" id="{A0065255-3055-4BB9-8128-BE7CA4ACDE98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6">
              <a:extLst>
                <a:ext uri="{FF2B5EF4-FFF2-40B4-BE49-F238E27FC236}">
                  <a16:creationId xmlns:a16="http://schemas.microsoft.com/office/drawing/2014/main" id="{D03E13FC-2F46-466C-91D8-691C0C5A72EB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7" name="Rounded Rectangle 2">
            <a:extLst>
              <a:ext uri="{FF2B5EF4-FFF2-40B4-BE49-F238E27FC236}">
                <a16:creationId xmlns:a16="http://schemas.microsoft.com/office/drawing/2014/main" id="{B3C12BF3-9191-408D-B38D-CD727EB4A38D}"/>
              </a:ext>
            </a:extLst>
          </p:cNvPr>
          <p:cNvSpPr/>
          <p:nvPr/>
        </p:nvSpPr>
        <p:spPr>
          <a:xfrm>
            <a:off x="2844475" y="190958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9B950EF9-CC37-44AB-9905-3E41FDA01377}"/>
              </a:ext>
            </a:extLst>
          </p:cNvPr>
          <p:cNvSpPr/>
          <p:nvPr/>
        </p:nvSpPr>
        <p:spPr>
          <a:xfrm>
            <a:off x="1699886" y="192645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9" name="Rounded Rectangle 1">
            <a:extLst>
              <a:ext uri="{FF2B5EF4-FFF2-40B4-BE49-F238E27FC236}">
                <a16:creationId xmlns:a16="http://schemas.microsoft.com/office/drawing/2014/main" id="{87E01434-2655-43E2-B0BA-47DB6E0E4302}"/>
              </a:ext>
            </a:extLst>
          </p:cNvPr>
          <p:cNvSpPr/>
          <p:nvPr/>
        </p:nvSpPr>
        <p:spPr>
          <a:xfrm>
            <a:off x="3704249" y="3792997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0" name="Rounded Rectangle 4">
            <a:extLst>
              <a:ext uri="{FF2B5EF4-FFF2-40B4-BE49-F238E27FC236}">
                <a16:creationId xmlns:a16="http://schemas.microsoft.com/office/drawing/2014/main" id="{C2C457AF-F4DE-482B-9B44-5C4BDD9FF5A2}"/>
              </a:ext>
            </a:extLst>
          </p:cNvPr>
          <p:cNvSpPr>
            <a:spLocks noChangeAspect="1"/>
          </p:cNvSpPr>
          <p:nvPr/>
        </p:nvSpPr>
        <p:spPr>
          <a:xfrm>
            <a:off x="3763894" y="3593743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Rounded Rectangle 1">
            <a:extLst>
              <a:ext uri="{FF2B5EF4-FFF2-40B4-BE49-F238E27FC236}">
                <a16:creationId xmlns:a16="http://schemas.microsoft.com/office/drawing/2014/main" id="{8512CC9B-6F9B-4C92-8538-A58717860BD3}"/>
              </a:ext>
            </a:extLst>
          </p:cNvPr>
          <p:cNvSpPr>
            <a:spLocks noChangeAspect="1"/>
          </p:cNvSpPr>
          <p:nvPr/>
        </p:nvSpPr>
        <p:spPr>
          <a:xfrm>
            <a:off x="3361306" y="2263854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2" name="Oval 6">
            <a:extLst>
              <a:ext uri="{FF2B5EF4-FFF2-40B4-BE49-F238E27FC236}">
                <a16:creationId xmlns:a16="http://schemas.microsoft.com/office/drawing/2014/main" id="{D374CDF2-AC3B-42E8-A31F-A9701008042B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00402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3" name="Rounded Rectangle 2">
            <a:extLst>
              <a:ext uri="{FF2B5EF4-FFF2-40B4-BE49-F238E27FC236}">
                <a16:creationId xmlns:a16="http://schemas.microsoft.com/office/drawing/2014/main" id="{DD849893-CBFD-4C93-AB0A-E22A07D4EFE7}"/>
              </a:ext>
            </a:extLst>
          </p:cNvPr>
          <p:cNvSpPr>
            <a:spLocks noChangeAspect="1"/>
          </p:cNvSpPr>
          <p:nvPr/>
        </p:nvSpPr>
        <p:spPr>
          <a:xfrm>
            <a:off x="3704248" y="2683607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4" name="Donut 7">
            <a:extLst>
              <a:ext uri="{FF2B5EF4-FFF2-40B4-BE49-F238E27FC236}">
                <a16:creationId xmlns:a16="http://schemas.microsoft.com/office/drawing/2014/main" id="{15F3156C-548C-4C93-AFAD-1ED2DCE465E7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643698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35" name="Group 116">
            <a:extLst>
              <a:ext uri="{FF2B5EF4-FFF2-40B4-BE49-F238E27FC236}">
                <a16:creationId xmlns:a16="http://schemas.microsoft.com/office/drawing/2014/main" id="{994EDDD1-358C-49CF-AB61-EEA86D1C284E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523936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136" name="Donut 117">
              <a:extLst>
                <a:ext uri="{FF2B5EF4-FFF2-40B4-BE49-F238E27FC236}">
                  <a16:creationId xmlns:a16="http://schemas.microsoft.com/office/drawing/2014/main" id="{6A8DA75E-FDA1-4535-B69D-F388CD48AD43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7" name="Rounded Rectangle 118">
              <a:extLst>
                <a:ext uri="{FF2B5EF4-FFF2-40B4-BE49-F238E27FC236}">
                  <a16:creationId xmlns:a16="http://schemas.microsoft.com/office/drawing/2014/main" id="{6EE6C0DD-1644-4E1E-9AA4-8134F0D86478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Round Same Side Corner Rectangle 119">
              <a:extLst>
                <a:ext uri="{FF2B5EF4-FFF2-40B4-BE49-F238E27FC236}">
                  <a16:creationId xmlns:a16="http://schemas.microsoft.com/office/drawing/2014/main" id="{DE64F12E-B40F-4EBB-8B6F-CAD53B0CBB13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Block Arc 120">
              <a:extLst>
                <a:ext uri="{FF2B5EF4-FFF2-40B4-BE49-F238E27FC236}">
                  <a16:creationId xmlns:a16="http://schemas.microsoft.com/office/drawing/2014/main" id="{6112F28D-9359-4998-A641-40C16969025B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40" name="Trapezoid 24">
            <a:extLst>
              <a:ext uri="{FF2B5EF4-FFF2-40B4-BE49-F238E27FC236}">
                <a16:creationId xmlns:a16="http://schemas.microsoft.com/office/drawing/2014/main" id="{250E06E0-063A-494D-BC31-042FF1EBE62E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2865090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1" name="Rectangle 9">
            <a:extLst>
              <a:ext uri="{FF2B5EF4-FFF2-40B4-BE49-F238E27FC236}">
                <a16:creationId xmlns:a16="http://schemas.microsoft.com/office/drawing/2014/main" id="{9B3A9C05-A2DB-4D00-81C2-FEEF3C083675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192449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2" name="Round Same Side Corner Rectangle 7">
            <a:extLst>
              <a:ext uri="{FF2B5EF4-FFF2-40B4-BE49-F238E27FC236}">
                <a16:creationId xmlns:a16="http://schemas.microsoft.com/office/drawing/2014/main" id="{028E5BD9-E157-4715-A469-C7F77C82638F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335089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3" name="Rectangle 1">
            <a:extLst>
              <a:ext uri="{FF2B5EF4-FFF2-40B4-BE49-F238E27FC236}">
                <a16:creationId xmlns:a16="http://schemas.microsoft.com/office/drawing/2014/main" id="{5C2D2944-7F3F-4437-9F8E-88C397DC8E7F}"/>
              </a:ext>
            </a:extLst>
          </p:cNvPr>
          <p:cNvSpPr/>
          <p:nvPr/>
        </p:nvSpPr>
        <p:spPr>
          <a:xfrm>
            <a:off x="1929366" y="1720858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4" name="Rectangle 5">
            <a:extLst>
              <a:ext uri="{FF2B5EF4-FFF2-40B4-BE49-F238E27FC236}">
                <a16:creationId xmlns:a16="http://schemas.microsoft.com/office/drawing/2014/main" id="{9B799C0A-537E-4426-9EFC-294408168CC9}"/>
              </a:ext>
            </a:extLst>
          </p:cNvPr>
          <p:cNvSpPr/>
          <p:nvPr/>
        </p:nvSpPr>
        <p:spPr>
          <a:xfrm>
            <a:off x="3040763" y="166922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5" name="Rectangle 13">
            <a:extLst>
              <a:ext uri="{FF2B5EF4-FFF2-40B4-BE49-F238E27FC236}">
                <a16:creationId xmlns:a16="http://schemas.microsoft.com/office/drawing/2014/main" id="{75141269-7BFB-4C04-85C8-EE55C4C58F74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2990389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6" name="Trapezoid 10">
            <a:extLst>
              <a:ext uri="{FF2B5EF4-FFF2-40B4-BE49-F238E27FC236}">
                <a16:creationId xmlns:a16="http://schemas.microsoft.com/office/drawing/2014/main" id="{A23423C7-5B40-4225-BC33-35EC4F20249E}"/>
              </a:ext>
            </a:extLst>
          </p:cNvPr>
          <p:cNvSpPr/>
          <p:nvPr/>
        </p:nvSpPr>
        <p:spPr>
          <a:xfrm>
            <a:off x="3464938" y="4038638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7" name="Rounded Rectangle 12">
            <a:extLst>
              <a:ext uri="{FF2B5EF4-FFF2-40B4-BE49-F238E27FC236}">
                <a16:creationId xmlns:a16="http://schemas.microsoft.com/office/drawing/2014/main" id="{3C376378-AC34-4A70-AAFB-72D53805DD40}"/>
              </a:ext>
            </a:extLst>
          </p:cNvPr>
          <p:cNvSpPr/>
          <p:nvPr/>
        </p:nvSpPr>
        <p:spPr>
          <a:xfrm>
            <a:off x="1228088" y="2638777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8" name="Rectangle 1">
            <a:extLst>
              <a:ext uri="{FF2B5EF4-FFF2-40B4-BE49-F238E27FC236}">
                <a16:creationId xmlns:a16="http://schemas.microsoft.com/office/drawing/2014/main" id="{6ED37358-3C50-4106-AC33-D248B9CE707E}"/>
              </a:ext>
            </a:extLst>
          </p:cNvPr>
          <p:cNvSpPr/>
          <p:nvPr/>
        </p:nvSpPr>
        <p:spPr>
          <a:xfrm>
            <a:off x="1439411" y="201860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9" name="Chord 3">
            <a:extLst>
              <a:ext uri="{FF2B5EF4-FFF2-40B4-BE49-F238E27FC236}">
                <a16:creationId xmlns:a16="http://schemas.microsoft.com/office/drawing/2014/main" id="{89DAFDA9-FB4F-456D-8D4F-F20955147609}"/>
              </a:ext>
            </a:extLst>
          </p:cNvPr>
          <p:cNvSpPr/>
          <p:nvPr/>
        </p:nvSpPr>
        <p:spPr>
          <a:xfrm rot="5400000">
            <a:off x="2323029" y="206862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0" name="Rounded Rectangle 1">
            <a:extLst>
              <a:ext uri="{FF2B5EF4-FFF2-40B4-BE49-F238E27FC236}">
                <a16:creationId xmlns:a16="http://schemas.microsoft.com/office/drawing/2014/main" id="{7F8E6ED6-D6DD-4257-9671-7EEB6FE62049}"/>
              </a:ext>
            </a:extLst>
          </p:cNvPr>
          <p:cNvSpPr/>
          <p:nvPr/>
        </p:nvSpPr>
        <p:spPr>
          <a:xfrm>
            <a:off x="1933723" y="217277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1" name="Frame 1">
            <a:extLst>
              <a:ext uri="{FF2B5EF4-FFF2-40B4-BE49-F238E27FC236}">
                <a16:creationId xmlns:a16="http://schemas.microsoft.com/office/drawing/2014/main" id="{80579B66-2DCC-4161-8164-2EB06F0B8AB7}"/>
              </a:ext>
            </a:extLst>
          </p:cNvPr>
          <p:cNvSpPr/>
          <p:nvPr/>
        </p:nvSpPr>
        <p:spPr>
          <a:xfrm>
            <a:off x="1343012" y="413489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2" name="Oval 7">
            <a:extLst>
              <a:ext uri="{FF2B5EF4-FFF2-40B4-BE49-F238E27FC236}">
                <a16:creationId xmlns:a16="http://schemas.microsoft.com/office/drawing/2014/main" id="{7C5DD8AC-E8A2-43F1-BFD1-608D1BBE804B}"/>
              </a:ext>
            </a:extLst>
          </p:cNvPr>
          <p:cNvSpPr/>
          <p:nvPr/>
        </p:nvSpPr>
        <p:spPr>
          <a:xfrm>
            <a:off x="3518458" y="1979461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3" name="Rounded Rectangle 1">
            <a:extLst>
              <a:ext uri="{FF2B5EF4-FFF2-40B4-BE49-F238E27FC236}">
                <a16:creationId xmlns:a16="http://schemas.microsoft.com/office/drawing/2014/main" id="{FCE9DA27-7737-47F8-8FD4-F73E139F4D2D}"/>
              </a:ext>
            </a:extLst>
          </p:cNvPr>
          <p:cNvSpPr>
            <a:spLocks noChangeAspect="1"/>
          </p:cNvSpPr>
          <p:nvPr/>
        </p:nvSpPr>
        <p:spPr>
          <a:xfrm>
            <a:off x="4797896" y="2633750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54" name="Group 135">
            <a:extLst>
              <a:ext uri="{FF2B5EF4-FFF2-40B4-BE49-F238E27FC236}">
                <a16:creationId xmlns:a16="http://schemas.microsoft.com/office/drawing/2014/main" id="{5B8DE8D0-1423-4119-8CE8-030AFED93D50}"/>
              </a:ext>
            </a:extLst>
          </p:cNvPr>
          <p:cNvGrpSpPr/>
          <p:nvPr/>
        </p:nvGrpSpPr>
        <p:grpSpPr>
          <a:xfrm>
            <a:off x="7175567" y="2477988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55" name="Donut 1">
              <a:extLst>
                <a:ext uri="{FF2B5EF4-FFF2-40B4-BE49-F238E27FC236}">
                  <a16:creationId xmlns:a16="http://schemas.microsoft.com/office/drawing/2014/main" id="{D1138D93-98AE-4A58-BE37-68041341643F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6" name="Rectangle 4">
              <a:extLst>
                <a:ext uri="{FF2B5EF4-FFF2-40B4-BE49-F238E27FC236}">
                  <a16:creationId xmlns:a16="http://schemas.microsoft.com/office/drawing/2014/main" id="{A27D4D88-84E9-48AA-82CD-B571766F0CC3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7" name="Rounded Rectangle 3">
            <a:extLst>
              <a:ext uri="{FF2B5EF4-FFF2-40B4-BE49-F238E27FC236}">
                <a16:creationId xmlns:a16="http://schemas.microsoft.com/office/drawing/2014/main" id="{2E11507B-5280-4894-B740-66BBA4ACEFC5}"/>
              </a:ext>
            </a:extLst>
          </p:cNvPr>
          <p:cNvSpPr/>
          <p:nvPr/>
        </p:nvSpPr>
        <p:spPr>
          <a:xfrm rot="5400000">
            <a:off x="6609485" y="2015350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8" name="Rounded Rectangle 13">
            <a:extLst>
              <a:ext uri="{FF2B5EF4-FFF2-40B4-BE49-F238E27FC236}">
                <a16:creationId xmlns:a16="http://schemas.microsoft.com/office/drawing/2014/main" id="{320FB53C-CE8C-44A8-88C4-F102CD07BEA1}"/>
              </a:ext>
            </a:extLst>
          </p:cNvPr>
          <p:cNvSpPr/>
          <p:nvPr/>
        </p:nvSpPr>
        <p:spPr>
          <a:xfrm>
            <a:off x="7107844" y="221648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9" name="Isosceles Triangle 3">
            <a:extLst>
              <a:ext uri="{FF2B5EF4-FFF2-40B4-BE49-F238E27FC236}">
                <a16:creationId xmlns:a16="http://schemas.microsoft.com/office/drawing/2014/main" id="{FB083BC1-B7AF-47F8-AB9C-3BB7B393B6B1}"/>
              </a:ext>
            </a:extLst>
          </p:cNvPr>
          <p:cNvSpPr/>
          <p:nvPr/>
        </p:nvSpPr>
        <p:spPr>
          <a:xfrm rot="13520917">
            <a:off x="7216425" y="3314838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1">
            <a:extLst>
              <a:ext uri="{FF2B5EF4-FFF2-40B4-BE49-F238E27FC236}">
                <a16:creationId xmlns:a16="http://schemas.microsoft.com/office/drawing/2014/main" id="{0FC9F32A-CFD0-4462-A4ED-5D7AA990C7CD}"/>
              </a:ext>
            </a:extLst>
          </p:cNvPr>
          <p:cNvSpPr/>
          <p:nvPr/>
        </p:nvSpPr>
        <p:spPr>
          <a:xfrm>
            <a:off x="7059859" y="3873172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1" name="Rounded Rectangle 4">
            <a:extLst>
              <a:ext uri="{FF2B5EF4-FFF2-40B4-BE49-F238E27FC236}">
                <a16:creationId xmlns:a16="http://schemas.microsoft.com/office/drawing/2014/main" id="{25F49A43-7DBA-4A03-927A-DDB1309762E9}"/>
              </a:ext>
            </a:extLst>
          </p:cNvPr>
          <p:cNvSpPr>
            <a:spLocks noChangeAspect="1"/>
          </p:cNvSpPr>
          <p:nvPr/>
        </p:nvSpPr>
        <p:spPr>
          <a:xfrm>
            <a:off x="7138809" y="3649633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Rounded Rectangle 1">
            <a:extLst>
              <a:ext uri="{FF2B5EF4-FFF2-40B4-BE49-F238E27FC236}">
                <a16:creationId xmlns:a16="http://schemas.microsoft.com/office/drawing/2014/main" id="{3DA0C6B7-3CB0-4765-AE93-0597461F3F40}"/>
              </a:ext>
            </a:extLst>
          </p:cNvPr>
          <p:cNvSpPr>
            <a:spLocks noChangeAspect="1"/>
          </p:cNvSpPr>
          <p:nvPr/>
        </p:nvSpPr>
        <p:spPr>
          <a:xfrm>
            <a:off x="6801841" y="2331713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Rounded Rectangle 2">
            <a:extLst>
              <a:ext uri="{FF2B5EF4-FFF2-40B4-BE49-F238E27FC236}">
                <a16:creationId xmlns:a16="http://schemas.microsoft.com/office/drawing/2014/main" id="{88B20918-C105-421D-9666-204C4F0999B7}"/>
              </a:ext>
            </a:extLst>
          </p:cNvPr>
          <p:cNvSpPr>
            <a:spLocks noChangeAspect="1"/>
          </p:cNvSpPr>
          <p:nvPr/>
        </p:nvSpPr>
        <p:spPr>
          <a:xfrm>
            <a:off x="7144782" y="2751466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4" name="Rectangle 13">
            <a:extLst>
              <a:ext uri="{FF2B5EF4-FFF2-40B4-BE49-F238E27FC236}">
                <a16:creationId xmlns:a16="http://schemas.microsoft.com/office/drawing/2014/main" id="{01D80443-0DE5-4837-8C99-4E9EE0410D84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058249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5" name="Trapezoid 10">
            <a:extLst>
              <a:ext uri="{FF2B5EF4-FFF2-40B4-BE49-F238E27FC236}">
                <a16:creationId xmlns:a16="http://schemas.microsoft.com/office/drawing/2014/main" id="{B27B18E6-F2D3-45E4-9415-C4197B26CC00}"/>
              </a:ext>
            </a:extLst>
          </p:cNvPr>
          <p:cNvSpPr/>
          <p:nvPr/>
        </p:nvSpPr>
        <p:spPr>
          <a:xfrm>
            <a:off x="6875231" y="4156722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6" name="Oval 7">
            <a:extLst>
              <a:ext uri="{FF2B5EF4-FFF2-40B4-BE49-F238E27FC236}">
                <a16:creationId xmlns:a16="http://schemas.microsoft.com/office/drawing/2014/main" id="{3649FF83-48C5-4554-A68D-A36C6FA07F7A}"/>
              </a:ext>
            </a:extLst>
          </p:cNvPr>
          <p:cNvSpPr/>
          <p:nvPr/>
        </p:nvSpPr>
        <p:spPr>
          <a:xfrm>
            <a:off x="6958992" y="2047320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7" name="Group 152">
            <a:extLst>
              <a:ext uri="{FF2B5EF4-FFF2-40B4-BE49-F238E27FC236}">
                <a16:creationId xmlns:a16="http://schemas.microsoft.com/office/drawing/2014/main" id="{20C80302-5BE2-43DA-A256-AEBAE0E86490}"/>
              </a:ext>
            </a:extLst>
          </p:cNvPr>
          <p:cNvGrpSpPr/>
          <p:nvPr/>
        </p:nvGrpSpPr>
        <p:grpSpPr>
          <a:xfrm>
            <a:off x="10543181" y="250774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68" name="Donut 1">
              <a:extLst>
                <a:ext uri="{FF2B5EF4-FFF2-40B4-BE49-F238E27FC236}">
                  <a16:creationId xmlns:a16="http://schemas.microsoft.com/office/drawing/2014/main" id="{EF15BA95-ADE0-4702-87B6-10B48F18689E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9" name="Rectangle 4">
              <a:extLst>
                <a:ext uri="{FF2B5EF4-FFF2-40B4-BE49-F238E27FC236}">
                  <a16:creationId xmlns:a16="http://schemas.microsoft.com/office/drawing/2014/main" id="{660C0CC2-4BDE-4AA6-A63D-95404D3E3D11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0" name="Rounded Rectangle 3">
            <a:extLst>
              <a:ext uri="{FF2B5EF4-FFF2-40B4-BE49-F238E27FC236}">
                <a16:creationId xmlns:a16="http://schemas.microsoft.com/office/drawing/2014/main" id="{1A7023A9-2761-41CD-AFEE-CE39A9009819}"/>
              </a:ext>
            </a:extLst>
          </p:cNvPr>
          <p:cNvSpPr/>
          <p:nvPr/>
        </p:nvSpPr>
        <p:spPr>
          <a:xfrm rot="5400000">
            <a:off x="9968978" y="207396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1" name="Rounded Rectangle 13">
            <a:extLst>
              <a:ext uri="{FF2B5EF4-FFF2-40B4-BE49-F238E27FC236}">
                <a16:creationId xmlns:a16="http://schemas.microsoft.com/office/drawing/2014/main" id="{4447C5FE-7184-4677-A4B3-9CFC41D00FCC}"/>
              </a:ext>
            </a:extLst>
          </p:cNvPr>
          <p:cNvSpPr/>
          <p:nvPr/>
        </p:nvSpPr>
        <p:spPr>
          <a:xfrm>
            <a:off x="10475458" y="224624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2" name="Group 157">
            <a:extLst>
              <a:ext uri="{FF2B5EF4-FFF2-40B4-BE49-F238E27FC236}">
                <a16:creationId xmlns:a16="http://schemas.microsoft.com/office/drawing/2014/main" id="{2A9D22D8-5C6A-46D3-BF3A-D7C8B0881916}"/>
              </a:ext>
            </a:extLst>
          </p:cNvPr>
          <p:cNvGrpSpPr/>
          <p:nvPr/>
        </p:nvGrpSpPr>
        <p:grpSpPr>
          <a:xfrm>
            <a:off x="10696348" y="280791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73" name="Round Same Side Corner Rectangle 4">
              <a:extLst>
                <a:ext uri="{FF2B5EF4-FFF2-40B4-BE49-F238E27FC236}">
                  <a16:creationId xmlns:a16="http://schemas.microsoft.com/office/drawing/2014/main" id="{2B5F49BC-138E-4261-9770-87A5685D2FA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4" name="Round Same Side Corner Rectangle 6">
              <a:extLst>
                <a:ext uri="{FF2B5EF4-FFF2-40B4-BE49-F238E27FC236}">
                  <a16:creationId xmlns:a16="http://schemas.microsoft.com/office/drawing/2014/main" id="{CCC9FD5C-CCD9-47DB-A0FE-F467F9B00F60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Round Same Side Corner Rectangle 8">
              <a:extLst>
                <a:ext uri="{FF2B5EF4-FFF2-40B4-BE49-F238E27FC236}">
                  <a16:creationId xmlns:a16="http://schemas.microsoft.com/office/drawing/2014/main" id="{C7249A7F-AF93-4C83-9A8C-CC447C8680A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6" name="Isosceles Triangle 3">
            <a:extLst>
              <a:ext uri="{FF2B5EF4-FFF2-40B4-BE49-F238E27FC236}">
                <a16:creationId xmlns:a16="http://schemas.microsoft.com/office/drawing/2014/main" id="{F9273719-BAA6-4843-B356-EBF4107BB6DE}"/>
              </a:ext>
            </a:extLst>
          </p:cNvPr>
          <p:cNvSpPr/>
          <p:nvPr/>
        </p:nvSpPr>
        <p:spPr>
          <a:xfrm rot="13520917">
            <a:off x="10584038" y="334459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4B264B5E-15A3-4998-BCCA-66D59DFC0634}"/>
              </a:ext>
            </a:extLst>
          </p:cNvPr>
          <p:cNvSpPr/>
          <p:nvPr/>
        </p:nvSpPr>
        <p:spPr>
          <a:xfrm>
            <a:off x="10326608" y="3875347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8" name="Rounded Rectangle 4">
            <a:extLst>
              <a:ext uri="{FF2B5EF4-FFF2-40B4-BE49-F238E27FC236}">
                <a16:creationId xmlns:a16="http://schemas.microsoft.com/office/drawing/2014/main" id="{233CCC44-E811-4640-828E-8A34B6B0FF89}"/>
              </a:ext>
            </a:extLst>
          </p:cNvPr>
          <p:cNvSpPr>
            <a:spLocks noChangeAspect="1"/>
          </p:cNvSpPr>
          <p:nvPr/>
        </p:nvSpPr>
        <p:spPr>
          <a:xfrm>
            <a:off x="10493780" y="3640230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60BFAC6A-7012-4FC7-90B7-8DDF618E4BF6}"/>
              </a:ext>
            </a:extLst>
          </p:cNvPr>
          <p:cNvSpPr>
            <a:spLocks noChangeAspect="1"/>
          </p:cNvSpPr>
          <p:nvPr/>
        </p:nvSpPr>
        <p:spPr>
          <a:xfrm>
            <a:off x="10169455" y="2361473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0" name="Rounded Rectangle 2">
            <a:extLst>
              <a:ext uri="{FF2B5EF4-FFF2-40B4-BE49-F238E27FC236}">
                <a16:creationId xmlns:a16="http://schemas.microsoft.com/office/drawing/2014/main" id="{CF1E96A1-0819-48DA-9116-5155D731A3AF}"/>
              </a:ext>
            </a:extLst>
          </p:cNvPr>
          <p:cNvSpPr>
            <a:spLocks noChangeAspect="1"/>
          </p:cNvSpPr>
          <p:nvPr/>
        </p:nvSpPr>
        <p:spPr>
          <a:xfrm>
            <a:off x="10512396" y="278122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1" name="Rectangle 13">
            <a:extLst>
              <a:ext uri="{FF2B5EF4-FFF2-40B4-BE49-F238E27FC236}">
                <a16:creationId xmlns:a16="http://schemas.microsoft.com/office/drawing/2014/main" id="{BDDDC937-8986-41BF-9358-4FBDC9263186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097042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2" name="Trapezoid 10">
            <a:extLst>
              <a:ext uri="{FF2B5EF4-FFF2-40B4-BE49-F238E27FC236}">
                <a16:creationId xmlns:a16="http://schemas.microsoft.com/office/drawing/2014/main" id="{E1AEEDF9-7164-488E-841A-95D0EA97F60C}"/>
              </a:ext>
            </a:extLst>
          </p:cNvPr>
          <p:cNvSpPr/>
          <p:nvPr/>
        </p:nvSpPr>
        <p:spPr>
          <a:xfrm>
            <a:off x="10227031" y="4161205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3" name="Oval 7">
            <a:extLst>
              <a:ext uri="{FF2B5EF4-FFF2-40B4-BE49-F238E27FC236}">
                <a16:creationId xmlns:a16="http://schemas.microsoft.com/office/drawing/2014/main" id="{DB8218BA-C595-461D-8802-E57D492D212D}"/>
              </a:ext>
            </a:extLst>
          </p:cNvPr>
          <p:cNvSpPr/>
          <p:nvPr/>
        </p:nvSpPr>
        <p:spPr>
          <a:xfrm>
            <a:off x="10326606" y="207707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4" name="Trapezoid 22">
            <a:extLst>
              <a:ext uri="{FF2B5EF4-FFF2-40B4-BE49-F238E27FC236}">
                <a16:creationId xmlns:a16="http://schemas.microsoft.com/office/drawing/2014/main" id="{9E646F59-9D2C-4029-BD35-0833FAE6ECE1}"/>
              </a:ext>
            </a:extLst>
          </p:cNvPr>
          <p:cNvSpPr/>
          <p:nvPr/>
        </p:nvSpPr>
        <p:spPr>
          <a:xfrm>
            <a:off x="4572665" y="2360064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5" name="Group 170">
            <a:extLst>
              <a:ext uri="{FF2B5EF4-FFF2-40B4-BE49-F238E27FC236}">
                <a16:creationId xmlns:a16="http://schemas.microsoft.com/office/drawing/2014/main" id="{2C154941-2109-43D2-91F0-A27F1F013771}"/>
              </a:ext>
            </a:extLst>
          </p:cNvPr>
          <p:cNvGrpSpPr/>
          <p:nvPr/>
        </p:nvGrpSpPr>
        <p:grpSpPr>
          <a:xfrm>
            <a:off x="6335326" y="207012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86" name="Rectangle 4">
              <a:extLst>
                <a:ext uri="{FF2B5EF4-FFF2-40B4-BE49-F238E27FC236}">
                  <a16:creationId xmlns:a16="http://schemas.microsoft.com/office/drawing/2014/main" id="{85D2B2FD-1323-45D7-9FEA-050544E3025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A3654AAF-5688-4C03-8449-81B2D63B10F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8" name="Parallelogram 6">
              <a:extLst>
                <a:ext uri="{FF2B5EF4-FFF2-40B4-BE49-F238E27FC236}">
                  <a16:creationId xmlns:a16="http://schemas.microsoft.com/office/drawing/2014/main" id="{3F010B5C-D92D-40AA-A3FE-18C66F1DFE38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A625B76A-FDAF-4157-8EED-67A72DFFFCF1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738AEC3B-9F6A-4282-A8AE-8D3C0B51B64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1" name="Rectangle 4">
              <a:extLst>
                <a:ext uri="{FF2B5EF4-FFF2-40B4-BE49-F238E27FC236}">
                  <a16:creationId xmlns:a16="http://schemas.microsoft.com/office/drawing/2014/main" id="{68B8B921-2A7B-4748-A3B7-CF5D2D85903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9FC717D3-0089-4795-ACBB-573331589EEA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3" name="Parallelogram 6">
              <a:extLst>
                <a:ext uri="{FF2B5EF4-FFF2-40B4-BE49-F238E27FC236}">
                  <a16:creationId xmlns:a16="http://schemas.microsoft.com/office/drawing/2014/main" id="{70FD221F-FD4D-4B32-AFE8-F7876230E02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4" name="Parallelogram 6">
              <a:extLst>
                <a:ext uri="{FF2B5EF4-FFF2-40B4-BE49-F238E27FC236}">
                  <a16:creationId xmlns:a16="http://schemas.microsoft.com/office/drawing/2014/main" id="{80F30650-2B9D-4850-B30A-412C37784D5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5" name="Parallelogram 6">
              <a:extLst>
                <a:ext uri="{FF2B5EF4-FFF2-40B4-BE49-F238E27FC236}">
                  <a16:creationId xmlns:a16="http://schemas.microsoft.com/office/drawing/2014/main" id="{D951F4D3-890A-4B55-A485-17012BA80C3A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CAAFFD7D-9F7F-4413-B2D0-3B8BB1CB03C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2CDB768D-FD67-4DE3-AC4F-90F0A9F5DD69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188BBB39-95B2-4791-BE37-074A6810E31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9" name="Parallelogram 6">
              <a:extLst>
                <a:ext uri="{FF2B5EF4-FFF2-40B4-BE49-F238E27FC236}">
                  <a16:creationId xmlns:a16="http://schemas.microsoft.com/office/drawing/2014/main" id="{DA08EC8A-259A-4DCB-AEE9-82B713772A6B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0" name="Parallelogram 6">
              <a:extLst>
                <a:ext uri="{FF2B5EF4-FFF2-40B4-BE49-F238E27FC236}">
                  <a16:creationId xmlns:a16="http://schemas.microsoft.com/office/drawing/2014/main" id="{6B4025B9-9D48-4271-A4D5-49C1C321068F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1" name="Rectangle 7">
              <a:extLst>
                <a:ext uri="{FF2B5EF4-FFF2-40B4-BE49-F238E27FC236}">
                  <a16:creationId xmlns:a16="http://schemas.microsoft.com/office/drawing/2014/main" id="{5FF3E064-8796-4421-8463-E9E7356A338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Rectangle 4">
              <a:extLst>
                <a:ext uri="{FF2B5EF4-FFF2-40B4-BE49-F238E27FC236}">
                  <a16:creationId xmlns:a16="http://schemas.microsoft.com/office/drawing/2014/main" id="{26579256-DF2E-4868-90C4-92F71EA9E81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Rectangle 4">
              <a:extLst>
                <a:ext uri="{FF2B5EF4-FFF2-40B4-BE49-F238E27FC236}">
                  <a16:creationId xmlns:a16="http://schemas.microsoft.com/office/drawing/2014/main" id="{DAD38094-533D-4358-9295-48CCBDE6707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Rectangle 4">
              <a:extLst>
                <a:ext uri="{FF2B5EF4-FFF2-40B4-BE49-F238E27FC236}">
                  <a16:creationId xmlns:a16="http://schemas.microsoft.com/office/drawing/2014/main" id="{01D6D68F-A8FB-4B00-8FC2-802DBF4ADFD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5" name="Rectangle 4">
              <a:extLst>
                <a:ext uri="{FF2B5EF4-FFF2-40B4-BE49-F238E27FC236}">
                  <a16:creationId xmlns:a16="http://schemas.microsoft.com/office/drawing/2014/main" id="{810231A4-73F1-4BB1-ADAE-F20B93BA9A6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6" name="Rectangle 4">
              <a:extLst>
                <a:ext uri="{FF2B5EF4-FFF2-40B4-BE49-F238E27FC236}">
                  <a16:creationId xmlns:a16="http://schemas.microsoft.com/office/drawing/2014/main" id="{51A7CCDA-CC73-4C17-A877-66D59E65813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7" name="Rectangle 4">
              <a:extLst>
                <a:ext uri="{FF2B5EF4-FFF2-40B4-BE49-F238E27FC236}">
                  <a16:creationId xmlns:a16="http://schemas.microsoft.com/office/drawing/2014/main" id="{50A545BD-DEB9-4D86-BB5A-1789DBF4BDC2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8" name="Group 193">
            <a:extLst>
              <a:ext uri="{FF2B5EF4-FFF2-40B4-BE49-F238E27FC236}">
                <a16:creationId xmlns:a16="http://schemas.microsoft.com/office/drawing/2014/main" id="{E7EB0D2D-C0ED-4D76-A8A6-63C043C1FCEA}"/>
              </a:ext>
            </a:extLst>
          </p:cNvPr>
          <p:cNvGrpSpPr/>
          <p:nvPr/>
        </p:nvGrpSpPr>
        <p:grpSpPr>
          <a:xfrm>
            <a:off x="4897105" y="2340077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09" name="Oval 3">
              <a:extLst>
                <a:ext uri="{FF2B5EF4-FFF2-40B4-BE49-F238E27FC236}">
                  <a16:creationId xmlns:a16="http://schemas.microsoft.com/office/drawing/2014/main" id="{CB98ECDD-5E17-4F20-871A-31C079D98F44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6">
              <a:extLst>
                <a:ext uri="{FF2B5EF4-FFF2-40B4-BE49-F238E27FC236}">
                  <a16:creationId xmlns:a16="http://schemas.microsoft.com/office/drawing/2014/main" id="{12E07784-DAE5-4F93-BDFE-1D065D0BFF2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1" name="Rounded Rectangle 2">
            <a:extLst>
              <a:ext uri="{FF2B5EF4-FFF2-40B4-BE49-F238E27FC236}">
                <a16:creationId xmlns:a16="http://schemas.microsoft.com/office/drawing/2014/main" id="{89F23C43-D55D-4688-887F-EC41357A0F41}"/>
              </a:ext>
            </a:extLst>
          </p:cNvPr>
          <p:cNvSpPr/>
          <p:nvPr/>
        </p:nvSpPr>
        <p:spPr>
          <a:xfrm>
            <a:off x="6106532" y="1845494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2" name="Rounded Rectangle 2">
            <a:extLst>
              <a:ext uri="{FF2B5EF4-FFF2-40B4-BE49-F238E27FC236}">
                <a16:creationId xmlns:a16="http://schemas.microsoft.com/office/drawing/2014/main" id="{1834EEB8-E3B5-4919-9593-704F55B287BB}"/>
              </a:ext>
            </a:extLst>
          </p:cNvPr>
          <p:cNvSpPr/>
          <p:nvPr/>
        </p:nvSpPr>
        <p:spPr>
          <a:xfrm>
            <a:off x="5104033" y="191747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3" name="Oval 6">
            <a:extLst>
              <a:ext uri="{FF2B5EF4-FFF2-40B4-BE49-F238E27FC236}">
                <a16:creationId xmlns:a16="http://schemas.microsoft.com/office/drawing/2014/main" id="{3BB746AC-1D11-4474-B98F-7DB5182EC318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013609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4" name="Rectangle 9">
            <a:extLst>
              <a:ext uri="{FF2B5EF4-FFF2-40B4-BE49-F238E27FC236}">
                <a16:creationId xmlns:a16="http://schemas.microsoft.com/office/drawing/2014/main" id="{9FDED127-9490-47D5-8729-E9FF377516FC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1934086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5" name="Rectangle 1">
            <a:extLst>
              <a:ext uri="{FF2B5EF4-FFF2-40B4-BE49-F238E27FC236}">
                <a16:creationId xmlns:a16="http://schemas.microsoft.com/office/drawing/2014/main" id="{9B06D0B9-30F3-4437-A77C-CC6C0AD3AA26}"/>
              </a:ext>
            </a:extLst>
          </p:cNvPr>
          <p:cNvSpPr/>
          <p:nvPr/>
        </p:nvSpPr>
        <p:spPr>
          <a:xfrm>
            <a:off x="5761797" y="1759451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6" name="Rectangle 5">
            <a:extLst>
              <a:ext uri="{FF2B5EF4-FFF2-40B4-BE49-F238E27FC236}">
                <a16:creationId xmlns:a16="http://schemas.microsoft.com/office/drawing/2014/main" id="{704AF52C-7BEB-4C81-9EC0-EB8A3E0B485D}"/>
              </a:ext>
            </a:extLst>
          </p:cNvPr>
          <p:cNvSpPr/>
          <p:nvPr/>
        </p:nvSpPr>
        <p:spPr>
          <a:xfrm>
            <a:off x="6379006" y="1764521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7" name="Rectangle 1">
            <a:extLst>
              <a:ext uri="{FF2B5EF4-FFF2-40B4-BE49-F238E27FC236}">
                <a16:creationId xmlns:a16="http://schemas.microsoft.com/office/drawing/2014/main" id="{3DE39CF8-70D1-46E9-9E3A-D6BA4CB527A4}"/>
              </a:ext>
            </a:extLst>
          </p:cNvPr>
          <p:cNvSpPr/>
          <p:nvPr/>
        </p:nvSpPr>
        <p:spPr>
          <a:xfrm>
            <a:off x="4757247" y="202819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8" name="Chord 3">
            <a:extLst>
              <a:ext uri="{FF2B5EF4-FFF2-40B4-BE49-F238E27FC236}">
                <a16:creationId xmlns:a16="http://schemas.microsoft.com/office/drawing/2014/main" id="{F1C2FFFD-4B2C-4FDC-8198-FCECF0C1B11D}"/>
              </a:ext>
            </a:extLst>
          </p:cNvPr>
          <p:cNvSpPr/>
          <p:nvPr/>
        </p:nvSpPr>
        <p:spPr>
          <a:xfrm rot="5400000">
            <a:off x="5640865" y="20782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9" name="Rounded Rectangle 1">
            <a:extLst>
              <a:ext uri="{FF2B5EF4-FFF2-40B4-BE49-F238E27FC236}">
                <a16:creationId xmlns:a16="http://schemas.microsoft.com/office/drawing/2014/main" id="{49FA8414-F88E-4309-99B9-FB3023FD9E99}"/>
              </a:ext>
            </a:extLst>
          </p:cNvPr>
          <p:cNvSpPr/>
          <p:nvPr/>
        </p:nvSpPr>
        <p:spPr>
          <a:xfrm>
            <a:off x="5287916" y="2192507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0" name="Trapezoid 24">
            <a:extLst>
              <a:ext uri="{FF2B5EF4-FFF2-40B4-BE49-F238E27FC236}">
                <a16:creationId xmlns:a16="http://schemas.microsoft.com/office/drawing/2014/main" id="{DE0594A7-9012-484E-AE28-7F6FBE9BD720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214759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1" name="Rounded Rectangle 12">
            <a:extLst>
              <a:ext uri="{FF2B5EF4-FFF2-40B4-BE49-F238E27FC236}">
                <a16:creationId xmlns:a16="http://schemas.microsoft.com/office/drawing/2014/main" id="{05E339A1-93A0-4C1E-90EA-25C40442615B}"/>
              </a:ext>
            </a:extLst>
          </p:cNvPr>
          <p:cNvSpPr/>
          <p:nvPr/>
        </p:nvSpPr>
        <p:spPr>
          <a:xfrm>
            <a:off x="4774096" y="298844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2" name="Oval 1">
            <a:extLst>
              <a:ext uri="{FF2B5EF4-FFF2-40B4-BE49-F238E27FC236}">
                <a16:creationId xmlns:a16="http://schemas.microsoft.com/office/drawing/2014/main" id="{AAB6D4B4-A495-462A-B086-414C6AAB4906}"/>
              </a:ext>
            </a:extLst>
          </p:cNvPr>
          <p:cNvSpPr/>
          <p:nvPr/>
        </p:nvSpPr>
        <p:spPr>
          <a:xfrm>
            <a:off x="3963796" y="378511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3" name="Isosceles Triangle 4">
            <a:extLst>
              <a:ext uri="{FF2B5EF4-FFF2-40B4-BE49-F238E27FC236}">
                <a16:creationId xmlns:a16="http://schemas.microsoft.com/office/drawing/2014/main" id="{FD5FFB81-7093-4F75-BDC6-2FAA3B92F652}"/>
              </a:ext>
            </a:extLst>
          </p:cNvPr>
          <p:cNvSpPr/>
          <p:nvPr/>
        </p:nvSpPr>
        <p:spPr>
          <a:xfrm>
            <a:off x="4593120" y="4053266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4" name="Round Same Side Corner Rectangle 7">
            <a:extLst>
              <a:ext uri="{FF2B5EF4-FFF2-40B4-BE49-F238E27FC236}">
                <a16:creationId xmlns:a16="http://schemas.microsoft.com/office/drawing/2014/main" id="{50CD103A-7620-4990-91E2-7A9DD69D94E6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214759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5" name="Frame 1">
            <a:extLst>
              <a:ext uri="{FF2B5EF4-FFF2-40B4-BE49-F238E27FC236}">
                <a16:creationId xmlns:a16="http://schemas.microsoft.com/office/drawing/2014/main" id="{91AEAED9-D0B5-4C01-A419-B0669A15E1B9}"/>
              </a:ext>
            </a:extLst>
          </p:cNvPr>
          <p:cNvSpPr/>
          <p:nvPr/>
        </p:nvSpPr>
        <p:spPr>
          <a:xfrm>
            <a:off x="4530716" y="380678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6" name="Oval 1">
            <a:extLst>
              <a:ext uri="{FF2B5EF4-FFF2-40B4-BE49-F238E27FC236}">
                <a16:creationId xmlns:a16="http://schemas.microsoft.com/office/drawing/2014/main" id="{57734F94-2739-414D-8EF6-2AA78F577715}"/>
              </a:ext>
            </a:extLst>
          </p:cNvPr>
          <p:cNvSpPr/>
          <p:nvPr/>
        </p:nvSpPr>
        <p:spPr>
          <a:xfrm>
            <a:off x="7303490" y="399566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7" name="Isosceles Triangle 4">
            <a:extLst>
              <a:ext uri="{FF2B5EF4-FFF2-40B4-BE49-F238E27FC236}">
                <a16:creationId xmlns:a16="http://schemas.microsoft.com/office/drawing/2014/main" id="{26076100-E8E7-4D5C-BCD7-68E1D0209E82}"/>
              </a:ext>
            </a:extLst>
          </p:cNvPr>
          <p:cNvSpPr/>
          <p:nvPr/>
        </p:nvSpPr>
        <p:spPr>
          <a:xfrm>
            <a:off x="7950060" y="4133302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8" name="Frame 1">
            <a:extLst>
              <a:ext uri="{FF2B5EF4-FFF2-40B4-BE49-F238E27FC236}">
                <a16:creationId xmlns:a16="http://schemas.microsoft.com/office/drawing/2014/main" id="{A997BFBF-C9A4-4ED0-A207-FC68F9E11886}"/>
              </a:ext>
            </a:extLst>
          </p:cNvPr>
          <p:cNvSpPr/>
          <p:nvPr/>
        </p:nvSpPr>
        <p:spPr>
          <a:xfrm>
            <a:off x="7152205" y="423173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29" name="Group 215">
            <a:extLst>
              <a:ext uri="{FF2B5EF4-FFF2-40B4-BE49-F238E27FC236}">
                <a16:creationId xmlns:a16="http://schemas.microsoft.com/office/drawing/2014/main" id="{A9A8CDB6-BA8E-43E6-B4BE-1DCFB349A5C5}"/>
              </a:ext>
            </a:extLst>
          </p:cNvPr>
          <p:cNvGrpSpPr/>
          <p:nvPr/>
        </p:nvGrpSpPr>
        <p:grpSpPr>
          <a:xfrm>
            <a:off x="9674567" y="20603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30" name="Rectangle 4">
              <a:extLst>
                <a:ext uri="{FF2B5EF4-FFF2-40B4-BE49-F238E27FC236}">
                  <a16:creationId xmlns:a16="http://schemas.microsoft.com/office/drawing/2014/main" id="{E40DABDD-C668-4012-B114-31A38E3D658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440E56F5-5399-4275-802B-36BBFC9601F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2B62CAF9-C15E-4E66-BFE7-2388A9B9227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E82A099C-9FB8-4E4A-9B19-ADDEF2FBC50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4" name="Parallelogram 6">
              <a:extLst>
                <a:ext uri="{FF2B5EF4-FFF2-40B4-BE49-F238E27FC236}">
                  <a16:creationId xmlns:a16="http://schemas.microsoft.com/office/drawing/2014/main" id="{5A9504AE-1D8F-455F-99CF-8B4D1459ABD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5" name="Rectangle 4">
              <a:extLst>
                <a:ext uri="{FF2B5EF4-FFF2-40B4-BE49-F238E27FC236}">
                  <a16:creationId xmlns:a16="http://schemas.microsoft.com/office/drawing/2014/main" id="{1E3D6659-ABA9-4680-B018-448701777F5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2F6439A8-6A6E-42E0-B5CA-980F1469F27E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083F55EF-1B82-43E0-A25D-5B52EE7ABF25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1DC176EC-61D5-4ABD-875C-32FC6A16B834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9" name="Parallelogram 6">
              <a:extLst>
                <a:ext uri="{FF2B5EF4-FFF2-40B4-BE49-F238E27FC236}">
                  <a16:creationId xmlns:a16="http://schemas.microsoft.com/office/drawing/2014/main" id="{6C7848BC-5954-4D8A-906A-F0AFF35C654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0" name="Rectangle 4">
              <a:extLst>
                <a:ext uri="{FF2B5EF4-FFF2-40B4-BE49-F238E27FC236}">
                  <a16:creationId xmlns:a16="http://schemas.microsoft.com/office/drawing/2014/main" id="{0C09E297-B621-4EB1-A46B-452879E33395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4B9633EC-28D0-44A1-9558-3A1343965B24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731AEF01-3339-4D3B-AC9B-1521E52593D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D5C05D54-C0B0-4B26-9AF0-CE6E6AD8545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4" name="Parallelogram 6">
              <a:extLst>
                <a:ext uri="{FF2B5EF4-FFF2-40B4-BE49-F238E27FC236}">
                  <a16:creationId xmlns:a16="http://schemas.microsoft.com/office/drawing/2014/main" id="{34860E6A-9330-4B59-812B-A07DF975E63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5" name="Rectangle 7">
              <a:extLst>
                <a:ext uri="{FF2B5EF4-FFF2-40B4-BE49-F238E27FC236}">
                  <a16:creationId xmlns:a16="http://schemas.microsoft.com/office/drawing/2014/main" id="{088E3171-85AB-4B8A-A871-D4E2E98B63D1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EA3AB798-87EE-41E0-8939-4A88E144986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2B418FDD-D3BE-4868-A76B-39EF826C1E4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F080A3DE-D6A2-401D-A3A3-D1E4FA4ECA6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96A2B513-2DC5-4F32-A66B-119AE33C0134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A9D21C8B-C65D-4902-B8F0-234C188A387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1" name="Rectangle 4">
              <a:extLst>
                <a:ext uri="{FF2B5EF4-FFF2-40B4-BE49-F238E27FC236}">
                  <a16:creationId xmlns:a16="http://schemas.microsoft.com/office/drawing/2014/main" id="{8E6B1F8A-9060-4682-9F2C-1DB56DCF4E4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52" name="Rounded Rectangle 2">
            <a:extLst>
              <a:ext uri="{FF2B5EF4-FFF2-40B4-BE49-F238E27FC236}">
                <a16:creationId xmlns:a16="http://schemas.microsoft.com/office/drawing/2014/main" id="{C9062C6A-9CDF-41E2-ADEC-8D136ABCA361}"/>
              </a:ext>
            </a:extLst>
          </p:cNvPr>
          <p:cNvSpPr/>
          <p:nvPr/>
        </p:nvSpPr>
        <p:spPr>
          <a:xfrm>
            <a:off x="9445774" y="183570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3" name="Rounded Rectangle 2">
            <a:extLst>
              <a:ext uri="{FF2B5EF4-FFF2-40B4-BE49-F238E27FC236}">
                <a16:creationId xmlns:a16="http://schemas.microsoft.com/office/drawing/2014/main" id="{EA9E5F57-5CB2-4B49-A82B-906E5426FD3D}"/>
              </a:ext>
            </a:extLst>
          </p:cNvPr>
          <p:cNvSpPr/>
          <p:nvPr/>
        </p:nvSpPr>
        <p:spPr>
          <a:xfrm>
            <a:off x="8443275" y="1907684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4" name="Oval 6">
            <a:extLst>
              <a:ext uri="{FF2B5EF4-FFF2-40B4-BE49-F238E27FC236}">
                <a16:creationId xmlns:a16="http://schemas.microsoft.com/office/drawing/2014/main" id="{B5A201F1-4D19-4304-B9D7-8ECA18434D78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003814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5" name="Rectangle 9">
            <a:extLst>
              <a:ext uri="{FF2B5EF4-FFF2-40B4-BE49-F238E27FC236}">
                <a16:creationId xmlns:a16="http://schemas.microsoft.com/office/drawing/2014/main" id="{4AF646B3-B3F4-4E67-9C10-3ECD2364EC0F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1924291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6" name="Rectangle 1">
            <a:extLst>
              <a:ext uri="{FF2B5EF4-FFF2-40B4-BE49-F238E27FC236}">
                <a16:creationId xmlns:a16="http://schemas.microsoft.com/office/drawing/2014/main" id="{E23C56EB-CCE8-45AA-93FA-F20E3914C107}"/>
              </a:ext>
            </a:extLst>
          </p:cNvPr>
          <p:cNvSpPr/>
          <p:nvPr/>
        </p:nvSpPr>
        <p:spPr>
          <a:xfrm>
            <a:off x="8096489" y="2018394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7" name="Chord 3">
            <a:extLst>
              <a:ext uri="{FF2B5EF4-FFF2-40B4-BE49-F238E27FC236}">
                <a16:creationId xmlns:a16="http://schemas.microsoft.com/office/drawing/2014/main" id="{C51AAF92-43B0-4DB2-ABD5-EDCFAFA8BE85}"/>
              </a:ext>
            </a:extLst>
          </p:cNvPr>
          <p:cNvSpPr/>
          <p:nvPr/>
        </p:nvSpPr>
        <p:spPr>
          <a:xfrm rot="5400000">
            <a:off x="8980108" y="2068420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8" name="Rounded Rectangle 1">
            <a:extLst>
              <a:ext uri="{FF2B5EF4-FFF2-40B4-BE49-F238E27FC236}">
                <a16:creationId xmlns:a16="http://schemas.microsoft.com/office/drawing/2014/main" id="{8F999412-FA7E-43BD-91AA-C04D6A809583}"/>
              </a:ext>
            </a:extLst>
          </p:cNvPr>
          <p:cNvSpPr/>
          <p:nvPr/>
        </p:nvSpPr>
        <p:spPr>
          <a:xfrm>
            <a:off x="8627159" y="2182712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9" name="Group 245">
            <a:extLst>
              <a:ext uri="{FF2B5EF4-FFF2-40B4-BE49-F238E27FC236}">
                <a16:creationId xmlns:a16="http://schemas.microsoft.com/office/drawing/2014/main" id="{C1A20511-198E-413E-AB02-7B3CD900EF6E}"/>
              </a:ext>
            </a:extLst>
          </p:cNvPr>
          <p:cNvGrpSpPr/>
          <p:nvPr/>
        </p:nvGrpSpPr>
        <p:grpSpPr>
          <a:xfrm>
            <a:off x="7443523" y="2524420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60" name="Round Same Side Corner Rectangle 4">
              <a:extLst>
                <a:ext uri="{FF2B5EF4-FFF2-40B4-BE49-F238E27FC236}">
                  <a16:creationId xmlns:a16="http://schemas.microsoft.com/office/drawing/2014/main" id="{0E371BBB-97AA-4EEB-8658-15F1ABA67BF7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1" name="Round Same Side Corner Rectangle 6">
              <a:extLst>
                <a:ext uri="{FF2B5EF4-FFF2-40B4-BE49-F238E27FC236}">
                  <a16:creationId xmlns:a16="http://schemas.microsoft.com/office/drawing/2014/main" id="{1F8D4DF6-18AF-4B4C-986E-3480A9C2DF56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2" name="Round Same Side Corner Rectangle 8">
              <a:extLst>
                <a:ext uri="{FF2B5EF4-FFF2-40B4-BE49-F238E27FC236}">
                  <a16:creationId xmlns:a16="http://schemas.microsoft.com/office/drawing/2014/main" id="{D37A80E7-A8CB-47CB-A125-69FBDFDAF98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3" name="Rounded Rectangle 1">
            <a:extLst>
              <a:ext uri="{FF2B5EF4-FFF2-40B4-BE49-F238E27FC236}">
                <a16:creationId xmlns:a16="http://schemas.microsoft.com/office/drawing/2014/main" id="{95729B68-4B89-4109-95F3-193DCBD0EF5E}"/>
              </a:ext>
            </a:extLst>
          </p:cNvPr>
          <p:cNvSpPr>
            <a:spLocks noChangeAspect="1"/>
          </p:cNvSpPr>
          <p:nvPr/>
        </p:nvSpPr>
        <p:spPr>
          <a:xfrm>
            <a:off x="8163591" y="2606025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64" name="Trapezoid 22">
            <a:extLst>
              <a:ext uri="{FF2B5EF4-FFF2-40B4-BE49-F238E27FC236}">
                <a16:creationId xmlns:a16="http://schemas.microsoft.com/office/drawing/2014/main" id="{69C498F1-E226-4D4B-867F-947A6D67C53B}"/>
              </a:ext>
            </a:extLst>
          </p:cNvPr>
          <p:cNvSpPr/>
          <p:nvPr/>
        </p:nvSpPr>
        <p:spPr>
          <a:xfrm>
            <a:off x="7938361" y="2332338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65" name="Group 251">
            <a:extLst>
              <a:ext uri="{FF2B5EF4-FFF2-40B4-BE49-F238E27FC236}">
                <a16:creationId xmlns:a16="http://schemas.microsoft.com/office/drawing/2014/main" id="{894FFDF2-1364-4521-A48F-F0E0BBA0D95D}"/>
              </a:ext>
            </a:extLst>
          </p:cNvPr>
          <p:cNvGrpSpPr/>
          <p:nvPr/>
        </p:nvGrpSpPr>
        <p:grpSpPr>
          <a:xfrm>
            <a:off x="8262801" y="2312351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66" name="Oval 3">
              <a:extLst>
                <a:ext uri="{FF2B5EF4-FFF2-40B4-BE49-F238E27FC236}">
                  <a16:creationId xmlns:a16="http://schemas.microsoft.com/office/drawing/2014/main" id="{FF1565DF-E5BB-43A6-8087-B36E5FFBD0C4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6">
              <a:extLst>
                <a:ext uri="{FF2B5EF4-FFF2-40B4-BE49-F238E27FC236}">
                  <a16:creationId xmlns:a16="http://schemas.microsoft.com/office/drawing/2014/main" id="{DD8AB359-A10F-4522-86A4-A211C4D37367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8" name="Rounded Rectangle 12">
            <a:extLst>
              <a:ext uri="{FF2B5EF4-FFF2-40B4-BE49-F238E27FC236}">
                <a16:creationId xmlns:a16="http://schemas.microsoft.com/office/drawing/2014/main" id="{2628B609-AB1A-41BC-95F3-6EA12AADFF4B}"/>
              </a:ext>
            </a:extLst>
          </p:cNvPr>
          <p:cNvSpPr/>
          <p:nvPr/>
        </p:nvSpPr>
        <p:spPr>
          <a:xfrm>
            <a:off x="8139791" y="2960720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9" name="Oval 1">
            <a:extLst>
              <a:ext uri="{FF2B5EF4-FFF2-40B4-BE49-F238E27FC236}">
                <a16:creationId xmlns:a16="http://schemas.microsoft.com/office/drawing/2014/main" id="{6F5EAEFC-A72F-486B-8C91-62E7CB593994}"/>
              </a:ext>
            </a:extLst>
          </p:cNvPr>
          <p:cNvSpPr/>
          <p:nvPr/>
        </p:nvSpPr>
        <p:spPr>
          <a:xfrm>
            <a:off x="10579065" y="3851684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0" name="Oval 1">
            <a:extLst>
              <a:ext uri="{FF2B5EF4-FFF2-40B4-BE49-F238E27FC236}">
                <a16:creationId xmlns:a16="http://schemas.microsoft.com/office/drawing/2014/main" id="{C0448FE1-5A38-4D00-963E-BDC98F136E52}"/>
              </a:ext>
            </a:extLst>
          </p:cNvPr>
          <p:cNvSpPr/>
          <p:nvPr/>
        </p:nvSpPr>
        <p:spPr>
          <a:xfrm>
            <a:off x="1066846" y="314718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1" name="Rectangle 5">
            <a:extLst>
              <a:ext uri="{FF2B5EF4-FFF2-40B4-BE49-F238E27FC236}">
                <a16:creationId xmlns:a16="http://schemas.microsoft.com/office/drawing/2014/main" id="{A36C4B59-2052-44BB-B8E7-C2C6B0609109}"/>
              </a:ext>
            </a:extLst>
          </p:cNvPr>
          <p:cNvSpPr/>
          <p:nvPr/>
        </p:nvSpPr>
        <p:spPr>
          <a:xfrm>
            <a:off x="9755600" y="1774321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2" name="Isosceles Triangle 4">
            <a:extLst>
              <a:ext uri="{FF2B5EF4-FFF2-40B4-BE49-F238E27FC236}">
                <a16:creationId xmlns:a16="http://schemas.microsoft.com/office/drawing/2014/main" id="{2899C4FE-3A61-4EFE-86E3-F8493ABE47A5}"/>
              </a:ext>
            </a:extLst>
          </p:cNvPr>
          <p:cNvSpPr/>
          <p:nvPr/>
        </p:nvSpPr>
        <p:spPr>
          <a:xfrm>
            <a:off x="10800809" y="3364097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73" name="Group 259">
            <a:extLst>
              <a:ext uri="{FF2B5EF4-FFF2-40B4-BE49-F238E27FC236}">
                <a16:creationId xmlns:a16="http://schemas.microsoft.com/office/drawing/2014/main" id="{E64B0C05-12C7-4800-87E4-D05C3CBB5ECE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113821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74" name="Donut 260">
              <a:extLst>
                <a:ext uri="{FF2B5EF4-FFF2-40B4-BE49-F238E27FC236}">
                  <a16:creationId xmlns:a16="http://schemas.microsoft.com/office/drawing/2014/main" id="{86AB117B-A0AC-479B-9C72-D0800E4F52A4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61">
              <a:extLst>
                <a:ext uri="{FF2B5EF4-FFF2-40B4-BE49-F238E27FC236}">
                  <a16:creationId xmlns:a16="http://schemas.microsoft.com/office/drawing/2014/main" id="{477349DC-70B7-4D0E-B527-5C77DA1945F2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Round Same Side Corner Rectangle 262">
              <a:extLst>
                <a:ext uri="{FF2B5EF4-FFF2-40B4-BE49-F238E27FC236}">
                  <a16:creationId xmlns:a16="http://schemas.microsoft.com/office/drawing/2014/main" id="{EC6551F0-91F1-4F1E-83C8-F2A6F711D9CB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Block Arc 263">
              <a:extLst>
                <a:ext uri="{FF2B5EF4-FFF2-40B4-BE49-F238E27FC236}">
                  <a16:creationId xmlns:a16="http://schemas.microsoft.com/office/drawing/2014/main" id="{6949B223-8573-4918-AB18-F8D660108A10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78" name="Frame 1">
            <a:extLst>
              <a:ext uri="{FF2B5EF4-FFF2-40B4-BE49-F238E27FC236}">
                <a16:creationId xmlns:a16="http://schemas.microsoft.com/office/drawing/2014/main" id="{2E26F9E6-F14B-43B1-AB80-7D049C2DF4DD}"/>
              </a:ext>
            </a:extLst>
          </p:cNvPr>
          <p:cNvSpPr/>
          <p:nvPr/>
        </p:nvSpPr>
        <p:spPr>
          <a:xfrm>
            <a:off x="10852409" y="3724781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9" name="Rectangle 1">
            <a:extLst>
              <a:ext uri="{FF2B5EF4-FFF2-40B4-BE49-F238E27FC236}">
                <a16:creationId xmlns:a16="http://schemas.microsoft.com/office/drawing/2014/main" id="{AACD5910-2394-4BE5-98E5-0A75E109A1B8}"/>
              </a:ext>
            </a:extLst>
          </p:cNvPr>
          <p:cNvSpPr/>
          <p:nvPr/>
        </p:nvSpPr>
        <p:spPr>
          <a:xfrm>
            <a:off x="9113112" y="1733248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0" name="Group 266">
            <a:extLst>
              <a:ext uri="{FF2B5EF4-FFF2-40B4-BE49-F238E27FC236}">
                <a16:creationId xmlns:a16="http://schemas.microsoft.com/office/drawing/2014/main" id="{0099877E-EF48-4F7F-8F81-1460EBDCBFFE}"/>
              </a:ext>
            </a:extLst>
          </p:cNvPr>
          <p:cNvGrpSpPr/>
          <p:nvPr/>
        </p:nvGrpSpPr>
        <p:grpSpPr>
          <a:xfrm>
            <a:off x="6711426" y="1726848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81" name="Rectangle 4">
              <a:extLst>
                <a:ext uri="{FF2B5EF4-FFF2-40B4-BE49-F238E27FC236}">
                  <a16:creationId xmlns:a16="http://schemas.microsoft.com/office/drawing/2014/main" id="{A653F567-82ED-47F7-9741-1573E080F0A6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2" name="Parallelogram 6">
              <a:extLst>
                <a:ext uri="{FF2B5EF4-FFF2-40B4-BE49-F238E27FC236}">
                  <a16:creationId xmlns:a16="http://schemas.microsoft.com/office/drawing/2014/main" id="{66A694DF-A1C8-439B-8D24-A0F327AB126F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3" name="Parallelogram 6">
              <a:extLst>
                <a:ext uri="{FF2B5EF4-FFF2-40B4-BE49-F238E27FC236}">
                  <a16:creationId xmlns:a16="http://schemas.microsoft.com/office/drawing/2014/main" id="{C0F34E2C-7566-4D23-A914-B2A8C788D66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EBF20EE6-AA05-40A1-8B61-54E8210F9DB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1C696EDF-18C3-4F0F-9AFD-FCECCCDF6184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Rectangle 4">
              <a:extLst>
                <a:ext uri="{FF2B5EF4-FFF2-40B4-BE49-F238E27FC236}">
                  <a16:creationId xmlns:a16="http://schemas.microsoft.com/office/drawing/2014/main" id="{84FB9004-C94D-4FB5-8978-C73020A3AE1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EB509C84-DD0F-4CB0-8CC8-C51785CBB92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Parallelogram 6">
              <a:extLst>
                <a:ext uri="{FF2B5EF4-FFF2-40B4-BE49-F238E27FC236}">
                  <a16:creationId xmlns:a16="http://schemas.microsoft.com/office/drawing/2014/main" id="{2D4C06C4-E16D-4263-BF61-50AC742586A2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96AE0F21-DB55-41CE-BC46-62239449192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A663A7EF-E143-4192-AAB2-F95DCC471C26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Rectangle 4">
              <a:extLst>
                <a:ext uri="{FF2B5EF4-FFF2-40B4-BE49-F238E27FC236}">
                  <a16:creationId xmlns:a16="http://schemas.microsoft.com/office/drawing/2014/main" id="{1AEEB8AB-6133-4247-8A41-AC7E540130B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539CF7B4-3D01-462C-840C-B99B277A134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Parallelogram 6">
              <a:extLst>
                <a:ext uri="{FF2B5EF4-FFF2-40B4-BE49-F238E27FC236}">
                  <a16:creationId xmlns:a16="http://schemas.microsoft.com/office/drawing/2014/main" id="{8ECE7C65-05F8-49BD-AED3-02CD6792964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3153FA2F-9C9C-49EF-8904-40D9F1E8972E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BC5B8541-B6A7-4B60-9BFD-5C2F70B9FCC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Rectangle 7">
              <a:extLst>
                <a:ext uri="{FF2B5EF4-FFF2-40B4-BE49-F238E27FC236}">
                  <a16:creationId xmlns:a16="http://schemas.microsoft.com/office/drawing/2014/main" id="{F6891F14-749B-44B9-8AAC-365DB16246D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Rectangle 4">
              <a:extLst>
                <a:ext uri="{FF2B5EF4-FFF2-40B4-BE49-F238E27FC236}">
                  <a16:creationId xmlns:a16="http://schemas.microsoft.com/office/drawing/2014/main" id="{60788ED7-E081-4945-96E7-63F83410E51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Rectangle 4">
              <a:extLst>
                <a:ext uri="{FF2B5EF4-FFF2-40B4-BE49-F238E27FC236}">
                  <a16:creationId xmlns:a16="http://schemas.microsoft.com/office/drawing/2014/main" id="{8CEE0732-E67A-43CC-85D4-D39F13AE8AF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83D06C46-C70B-435A-8E55-C0CBE335ED2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8BE51409-8264-428E-A1CF-0594596E47A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39B3BF36-674D-4E30-BEAB-4D4A7875FB8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1E13754F-5DA2-4CB5-9280-1D654DA1613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3" name="Group 289">
            <a:extLst>
              <a:ext uri="{FF2B5EF4-FFF2-40B4-BE49-F238E27FC236}">
                <a16:creationId xmlns:a16="http://schemas.microsoft.com/office/drawing/2014/main" id="{EB64A03E-26C2-4512-AE03-BF883EC5BE25}"/>
              </a:ext>
            </a:extLst>
          </p:cNvPr>
          <p:cNvGrpSpPr/>
          <p:nvPr/>
        </p:nvGrpSpPr>
        <p:grpSpPr>
          <a:xfrm>
            <a:off x="10077658" y="1765627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6664E7A1-3BB4-48FF-B459-67E0F8B3025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5" name="Parallelogram 6">
              <a:extLst>
                <a:ext uri="{FF2B5EF4-FFF2-40B4-BE49-F238E27FC236}">
                  <a16:creationId xmlns:a16="http://schemas.microsoft.com/office/drawing/2014/main" id="{5E685821-3BAB-413D-B705-0E5DDC702542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6" name="Parallelogram 6">
              <a:extLst>
                <a:ext uri="{FF2B5EF4-FFF2-40B4-BE49-F238E27FC236}">
                  <a16:creationId xmlns:a16="http://schemas.microsoft.com/office/drawing/2014/main" id="{5D5953F4-FEBF-4ED5-BDEF-E1A0A6058FE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7" name="Parallelogram 6">
              <a:extLst>
                <a:ext uri="{FF2B5EF4-FFF2-40B4-BE49-F238E27FC236}">
                  <a16:creationId xmlns:a16="http://schemas.microsoft.com/office/drawing/2014/main" id="{786DE6AA-B09E-4DF1-86EF-65F0C4A2146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652F1827-56CA-425D-A85C-333C40B3E16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9" name="Rectangle 4">
              <a:extLst>
                <a:ext uri="{FF2B5EF4-FFF2-40B4-BE49-F238E27FC236}">
                  <a16:creationId xmlns:a16="http://schemas.microsoft.com/office/drawing/2014/main" id="{75958306-9563-4E6A-86FD-8B03806469B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4FD4C6D6-0717-46D5-9041-852DC2179F80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9619A895-35D3-46D3-9BCD-905D40A1516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2" name="Parallelogram 6">
              <a:extLst>
                <a:ext uri="{FF2B5EF4-FFF2-40B4-BE49-F238E27FC236}">
                  <a16:creationId xmlns:a16="http://schemas.microsoft.com/office/drawing/2014/main" id="{622E00AC-807D-4142-8EA4-5ED19B8AE68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C057D054-9BC1-4C5C-9905-5396D2C48B1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4" name="Rectangle 4">
              <a:extLst>
                <a:ext uri="{FF2B5EF4-FFF2-40B4-BE49-F238E27FC236}">
                  <a16:creationId xmlns:a16="http://schemas.microsoft.com/office/drawing/2014/main" id="{B200D3DC-6EF6-4C17-BB0F-4488E2F5E364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1D9FE9DF-4122-43F5-B833-16298114341B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07B6453E-4023-448D-A5E5-C4E34CBE642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Parallelogram 6">
              <a:extLst>
                <a:ext uri="{FF2B5EF4-FFF2-40B4-BE49-F238E27FC236}">
                  <a16:creationId xmlns:a16="http://schemas.microsoft.com/office/drawing/2014/main" id="{686326CC-E087-4397-9CD1-C441EE49C0E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44627098-1E13-4592-9BC1-784926CA1818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Rectangle 7">
              <a:extLst>
                <a:ext uri="{FF2B5EF4-FFF2-40B4-BE49-F238E27FC236}">
                  <a16:creationId xmlns:a16="http://schemas.microsoft.com/office/drawing/2014/main" id="{76BFCA05-5B36-46C0-9D2A-92263B6D86DE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Rectangle 4">
              <a:extLst>
                <a:ext uri="{FF2B5EF4-FFF2-40B4-BE49-F238E27FC236}">
                  <a16:creationId xmlns:a16="http://schemas.microsoft.com/office/drawing/2014/main" id="{FD3FED8D-1852-46CD-AEF6-277C23FFDD42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Rectangle 4">
              <a:extLst>
                <a:ext uri="{FF2B5EF4-FFF2-40B4-BE49-F238E27FC236}">
                  <a16:creationId xmlns:a16="http://schemas.microsoft.com/office/drawing/2014/main" id="{21529DC8-80A4-4984-8C61-DA48523AC5E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Rectangle 4">
              <a:extLst>
                <a:ext uri="{FF2B5EF4-FFF2-40B4-BE49-F238E27FC236}">
                  <a16:creationId xmlns:a16="http://schemas.microsoft.com/office/drawing/2014/main" id="{52BF464E-B1E3-4293-956B-14E9FE9EB2D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1747FD9C-D6E1-4C54-9D87-CF18BFF96A2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EA6644F0-0CA2-4076-8122-F01CE7FB465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5827BB85-BAEA-4AD6-A637-DE11E7E17C9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6" name="Rounded Rectangle 2">
            <a:extLst>
              <a:ext uri="{FF2B5EF4-FFF2-40B4-BE49-F238E27FC236}">
                <a16:creationId xmlns:a16="http://schemas.microsoft.com/office/drawing/2014/main" id="{B3655E6D-E893-4302-A1DF-B74FD025E33A}"/>
              </a:ext>
            </a:extLst>
          </p:cNvPr>
          <p:cNvSpPr/>
          <p:nvPr/>
        </p:nvSpPr>
        <p:spPr>
          <a:xfrm>
            <a:off x="4538037" y="266327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7" name="Rectangle 1">
            <a:extLst>
              <a:ext uri="{FF2B5EF4-FFF2-40B4-BE49-F238E27FC236}">
                <a16:creationId xmlns:a16="http://schemas.microsoft.com/office/drawing/2014/main" id="{481776B1-F0B4-476D-9936-E12B763BE591}"/>
              </a:ext>
            </a:extLst>
          </p:cNvPr>
          <p:cNvSpPr/>
          <p:nvPr/>
        </p:nvSpPr>
        <p:spPr>
          <a:xfrm>
            <a:off x="4191251" y="277399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8" name="Rounded Rectangle 1">
            <a:extLst>
              <a:ext uri="{FF2B5EF4-FFF2-40B4-BE49-F238E27FC236}">
                <a16:creationId xmlns:a16="http://schemas.microsoft.com/office/drawing/2014/main" id="{613B97DB-C8A2-4573-849A-5DD5FDD5E150}"/>
              </a:ext>
            </a:extLst>
          </p:cNvPr>
          <p:cNvSpPr/>
          <p:nvPr/>
        </p:nvSpPr>
        <p:spPr>
          <a:xfrm>
            <a:off x="4434543" y="349567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9" name="Group 251">
            <a:extLst>
              <a:ext uri="{FF2B5EF4-FFF2-40B4-BE49-F238E27FC236}">
                <a16:creationId xmlns:a16="http://schemas.microsoft.com/office/drawing/2014/main" id="{7E694E7C-17B4-48B6-8911-D4A5AF0594CD}"/>
              </a:ext>
            </a:extLst>
          </p:cNvPr>
          <p:cNvGrpSpPr/>
          <p:nvPr/>
        </p:nvGrpSpPr>
        <p:grpSpPr>
          <a:xfrm>
            <a:off x="4130391" y="3057121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30" name="Oval 3">
              <a:extLst>
                <a:ext uri="{FF2B5EF4-FFF2-40B4-BE49-F238E27FC236}">
                  <a16:creationId xmlns:a16="http://schemas.microsoft.com/office/drawing/2014/main" id="{5A3D9B69-6D16-422B-B392-47BE35E4339A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6">
              <a:extLst>
                <a:ext uri="{FF2B5EF4-FFF2-40B4-BE49-F238E27FC236}">
                  <a16:creationId xmlns:a16="http://schemas.microsoft.com/office/drawing/2014/main" id="{F576E544-DE22-41F2-8D18-292B19E4302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2" name="Rounded Rectangle 3">
            <a:extLst>
              <a:ext uri="{FF2B5EF4-FFF2-40B4-BE49-F238E27FC236}">
                <a16:creationId xmlns:a16="http://schemas.microsoft.com/office/drawing/2014/main" id="{8E167D02-0460-4730-8162-A03C41C4A73D}"/>
              </a:ext>
            </a:extLst>
          </p:cNvPr>
          <p:cNvSpPr/>
          <p:nvPr/>
        </p:nvSpPr>
        <p:spPr>
          <a:xfrm rot="5400000">
            <a:off x="3763783" y="4127980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3" name="Oval 7">
            <a:extLst>
              <a:ext uri="{FF2B5EF4-FFF2-40B4-BE49-F238E27FC236}">
                <a16:creationId xmlns:a16="http://schemas.microsoft.com/office/drawing/2014/main" id="{C9548996-CADE-426A-9484-46E69693B4FF}"/>
              </a:ext>
            </a:extLst>
          </p:cNvPr>
          <p:cNvSpPr/>
          <p:nvPr/>
        </p:nvSpPr>
        <p:spPr>
          <a:xfrm>
            <a:off x="4526226" y="3016541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4" name="Group 170">
            <a:extLst>
              <a:ext uri="{FF2B5EF4-FFF2-40B4-BE49-F238E27FC236}">
                <a16:creationId xmlns:a16="http://schemas.microsoft.com/office/drawing/2014/main" id="{85AE18E4-BB76-433E-A676-C1FD77BC4744}"/>
              </a:ext>
            </a:extLst>
          </p:cNvPr>
          <p:cNvGrpSpPr/>
          <p:nvPr/>
        </p:nvGrpSpPr>
        <p:grpSpPr>
          <a:xfrm>
            <a:off x="4197464" y="4098780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5" name="Rectangle 4">
              <a:extLst>
                <a:ext uri="{FF2B5EF4-FFF2-40B4-BE49-F238E27FC236}">
                  <a16:creationId xmlns:a16="http://schemas.microsoft.com/office/drawing/2014/main" id="{5F79F492-3FE9-4EC5-AE96-07D8F8B9E8F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6" name="Parallelogram 6">
              <a:extLst>
                <a:ext uri="{FF2B5EF4-FFF2-40B4-BE49-F238E27FC236}">
                  <a16:creationId xmlns:a16="http://schemas.microsoft.com/office/drawing/2014/main" id="{188BB24D-09C3-42F4-BF86-A06DD4728D0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7" name="Parallelogram 6">
              <a:extLst>
                <a:ext uri="{FF2B5EF4-FFF2-40B4-BE49-F238E27FC236}">
                  <a16:creationId xmlns:a16="http://schemas.microsoft.com/office/drawing/2014/main" id="{307743A1-F9E4-4862-933E-9EAF0E97A1D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8" name="Parallelogram 6">
              <a:extLst>
                <a:ext uri="{FF2B5EF4-FFF2-40B4-BE49-F238E27FC236}">
                  <a16:creationId xmlns:a16="http://schemas.microsoft.com/office/drawing/2014/main" id="{46B89A68-C0CD-42DC-A4B2-AAA075727557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AF6154DB-11ED-4DA9-83C6-8420A9D5EB5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Rectangle 4">
              <a:extLst>
                <a:ext uri="{FF2B5EF4-FFF2-40B4-BE49-F238E27FC236}">
                  <a16:creationId xmlns:a16="http://schemas.microsoft.com/office/drawing/2014/main" id="{DF1446BC-5D84-48A5-8730-D42797E09BB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0CC5C72D-EC7F-42E2-82B0-78EF75DBD59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E06F3E1D-781D-49BF-B8A4-C0C0D9B3DA3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Parallelogram 6">
              <a:extLst>
                <a:ext uri="{FF2B5EF4-FFF2-40B4-BE49-F238E27FC236}">
                  <a16:creationId xmlns:a16="http://schemas.microsoft.com/office/drawing/2014/main" id="{63C12929-4C35-434B-BC6C-FA864B58EB7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78A5BB75-9CCF-4F8A-8022-949AE54E7D7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Rectangle 4">
              <a:extLst>
                <a:ext uri="{FF2B5EF4-FFF2-40B4-BE49-F238E27FC236}">
                  <a16:creationId xmlns:a16="http://schemas.microsoft.com/office/drawing/2014/main" id="{A8AF69DF-53FB-46F6-A865-8741A9AC86C3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CA602A21-09B6-4E83-90EC-47F16FF69622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45959D39-632A-4F51-9AB5-9D6101906E1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Parallelogram 6">
              <a:extLst>
                <a:ext uri="{FF2B5EF4-FFF2-40B4-BE49-F238E27FC236}">
                  <a16:creationId xmlns:a16="http://schemas.microsoft.com/office/drawing/2014/main" id="{0699E3AC-5FBA-4ED8-9D03-AADA7702ABDB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EED2F972-F868-48EB-996A-B3D7323E613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Rectangle 7">
              <a:extLst>
                <a:ext uri="{FF2B5EF4-FFF2-40B4-BE49-F238E27FC236}">
                  <a16:creationId xmlns:a16="http://schemas.microsoft.com/office/drawing/2014/main" id="{28C658F6-F78B-4C85-A83C-755A61395C9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Rectangle 4">
              <a:extLst>
                <a:ext uri="{FF2B5EF4-FFF2-40B4-BE49-F238E27FC236}">
                  <a16:creationId xmlns:a16="http://schemas.microsoft.com/office/drawing/2014/main" id="{6B210BF9-5892-406F-8306-ABAFE55709FF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Rectangle 4">
              <a:extLst>
                <a:ext uri="{FF2B5EF4-FFF2-40B4-BE49-F238E27FC236}">
                  <a16:creationId xmlns:a16="http://schemas.microsoft.com/office/drawing/2014/main" id="{FADA722B-0836-404D-B78D-B0D0003F25B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Rectangle 4">
              <a:extLst>
                <a:ext uri="{FF2B5EF4-FFF2-40B4-BE49-F238E27FC236}">
                  <a16:creationId xmlns:a16="http://schemas.microsoft.com/office/drawing/2014/main" id="{7B240847-9330-4061-8603-1D5FD1D23CB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3661D199-2C2F-427F-857E-989E2A1E66E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D76CC3F0-A943-4C72-A9F1-9F271E4A59C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FCB56B83-35D6-4441-9B98-EC937E5AD1F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7" name="Rectangle 5">
            <a:extLst>
              <a:ext uri="{FF2B5EF4-FFF2-40B4-BE49-F238E27FC236}">
                <a16:creationId xmlns:a16="http://schemas.microsoft.com/office/drawing/2014/main" id="{CA6B4485-F9F7-48B1-938D-33F69AF3587A}"/>
              </a:ext>
            </a:extLst>
          </p:cNvPr>
          <p:cNvSpPr/>
          <p:nvPr/>
        </p:nvSpPr>
        <p:spPr>
          <a:xfrm>
            <a:off x="4240250" y="375444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8" name="Group 266">
            <a:extLst>
              <a:ext uri="{FF2B5EF4-FFF2-40B4-BE49-F238E27FC236}">
                <a16:creationId xmlns:a16="http://schemas.microsoft.com/office/drawing/2014/main" id="{B789FF23-24E9-4E54-96B2-A0051D55E435}"/>
              </a:ext>
            </a:extLst>
          </p:cNvPr>
          <p:cNvGrpSpPr/>
          <p:nvPr/>
        </p:nvGrpSpPr>
        <p:grpSpPr>
          <a:xfrm>
            <a:off x="4085069" y="3402854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FF3AE186-41B2-4204-BF4E-5EDCA3BC913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0" name="Parallelogram 6">
              <a:extLst>
                <a:ext uri="{FF2B5EF4-FFF2-40B4-BE49-F238E27FC236}">
                  <a16:creationId xmlns:a16="http://schemas.microsoft.com/office/drawing/2014/main" id="{1D99248A-CD63-43BA-B8E3-03507254E69B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1" name="Parallelogram 6">
              <a:extLst>
                <a:ext uri="{FF2B5EF4-FFF2-40B4-BE49-F238E27FC236}">
                  <a16:creationId xmlns:a16="http://schemas.microsoft.com/office/drawing/2014/main" id="{5C5C00A0-E0C6-4D80-9C40-89FEE0E0E70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2" name="Parallelogram 6">
              <a:extLst>
                <a:ext uri="{FF2B5EF4-FFF2-40B4-BE49-F238E27FC236}">
                  <a16:creationId xmlns:a16="http://schemas.microsoft.com/office/drawing/2014/main" id="{A51B156C-1EB2-4EDA-9E84-4F09CB719F7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BDBCD63B-2843-41F9-A387-EFDFAF6E7AC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4" name="Rectangle 4">
              <a:extLst>
                <a:ext uri="{FF2B5EF4-FFF2-40B4-BE49-F238E27FC236}">
                  <a16:creationId xmlns:a16="http://schemas.microsoft.com/office/drawing/2014/main" id="{A5102044-7227-4A12-BF8D-7CF179A8D63C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54614947-8B12-4B5F-9F5D-74F5717AE45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8EE6BC44-0CE4-412C-9C7B-F8D5F2049CD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Parallelogram 6">
              <a:extLst>
                <a:ext uri="{FF2B5EF4-FFF2-40B4-BE49-F238E27FC236}">
                  <a16:creationId xmlns:a16="http://schemas.microsoft.com/office/drawing/2014/main" id="{755AA196-148D-4B20-AAB2-D41879C32630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9A219F27-1BE3-4B26-BBED-00C4957C4B3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9" name="Rectangle 4">
              <a:extLst>
                <a:ext uri="{FF2B5EF4-FFF2-40B4-BE49-F238E27FC236}">
                  <a16:creationId xmlns:a16="http://schemas.microsoft.com/office/drawing/2014/main" id="{5A575462-3FFD-4C85-B3D9-EF967DF2AE3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953B21A8-7989-45C4-B590-109C3F6A0F7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734B32AE-A045-4E06-8831-42DA07C67AA6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Parallelogram 6">
              <a:extLst>
                <a:ext uri="{FF2B5EF4-FFF2-40B4-BE49-F238E27FC236}">
                  <a16:creationId xmlns:a16="http://schemas.microsoft.com/office/drawing/2014/main" id="{8B313B8D-5646-456F-BC8D-08BE9B0A972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3F77BA85-C7E1-44B1-A0E7-263BED1A523B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Rectangle 7">
              <a:extLst>
                <a:ext uri="{FF2B5EF4-FFF2-40B4-BE49-F238E27FC236}">
                  <a16:creationId xmlns:a16="http://schemas.microsoft.com/office/drawing/2014/main" id="{B732E2E3-4A22-45A3-9A75-43E0DD12D69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4">
              <a:extLst>
                <a:ext uri="{FF2B5EF4-FFF2-40B4-BE49-F238E27FC236}">
                  <a16:creationId xmlns:a16="http://schemas.microsoft.com/office/drawing/2014/main" id="{44F54D7E-1979-4118-BE6F-B652192C7CC2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Rectangle 4">
              <a:extLst>
                <a:ext uri="{FF2B5EF4-FFF2-40B4-BE49-F238E27FC236}">
                  <a16:creationId xmlns:a16="http://schemas.microsoft.com/office/drawing/2014/main" id="{F23441D4-CE5F-4A77-BBD9-05FAEF7FE19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Rectangle 4">
              <a:extLst>
                <a:ext uri="{FF2B5EF4-FFF2-40B4-BE49-F238E27FC236}">
                  <a16:creationId xmlns:a16="http://schemas.microsoft.com/office/drawing/2014/main" id="{87A5251D-7B11-4E72-98F5-A720D803808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F884AB0C-3A70-46F3-81FB-985918FD778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102720E0-57CD-475C-9C4F-29EE03D7A6E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131A5F2B-3F96-4B3F-B061-82EFE2B0066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81" name="Frame 1">
            <a:extLst>
              <a:ext uri="{FF2B5EF4-FFF2-40B4-BE49-F238E27FC236}">
                <a16:creationId xmlns:a16="http://schemas.microsoft.com/office/drawing/2014/main" id="{B0EF2933-F480-46D7-8D14-778C38F64FEB}"/>
              </a:ext>
            </a:extLst>
          </p:cNvPr>
          <p:cNvSpPr/>
          <p:nvPr/>
        </p:nvSpPr>
        <p:spPr>
          <a:xfrm>
            <a:off x="7922154" y="3828280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2" name="Rounded Rectangle 2">
            <a:extLst>
              <a:ext uri="{FF2B5EF4-FFF2-40B4-BE49-F238E27FC236}">
                <a16:creationId xmlns:a16="http://schemas.microsoft.com/office/drawing/2014/main" id="{D760E397-BB87-4D7D-8305-37CF6ADDF5B4}"/>
              </a:ext>
            </a:extLst>
          </p:cNvPr>
          <p:cNvSpPr/>
          <p:nvPr/>
        </p:nvSpPr>
        <p:spPr>
          <a:xfrm>
            <a:off x="7929475" y="2684771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3" name="Rectangle 1">
            <a:extLst>
              <a:ext uri="{FF2B5EF4-FFF2-40B4-BE49-F238E27FC236}">
                <a16:creationId xmlns:a16="http://schemas.microsoft.com/office/drawing/2014/main" id="{7B7D5D0B-DF9D-4E90-83D7-0DB15BD2A419}"/>
              </a:ext>
            </a:extLst>
          </p:cNvPr>
          <p:cNvSpPr/>
          <p:nvPr/>
        </p:nvSpPr>
        <p:spPr>
          <a:xfrm>
            <a:off x="7582689" y="2795481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4" name="Rounded Rectangle 1">
            <a:extLst>
              <a:ext uri="{FF2B5EF4-FFF2-40B4-BE49-F238E27FC236}">
                <a16:creationId xmlns:a16="http://schemas.microsoft.com/office/drawing/2014/main" id="{342796E4-3706-40A2-8623-0438CE40D533}"/>
              </a:ext>
            </a:extLst>
          </p:cNvPr>
          <p:cNvSpPr/>
          <p:nvPr/>
        </p:nvSpPr>
        <p:spPr>
          <a:xfrm>
            <a:off x="7825981" y="3517167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5" name="Group 251">
            <a:extLst>
              <a:ext uri="{FF2B5EF4-FFF2-40B4-BE49-F238E27FC236}">
                <a16:creationId xmlns:a16="http://schemas.microsoft.com/office/drawing/2014/main" id="{197C9373-7964-4E87-B859-C0DECFACD6F4}"/>
              </a:ext>
            </a:extLst>
          </p:cNvPr>
          <p:cNvGrpSpPr/>
          <p:nvPr/>
        </p:nvGrpSpPr>
        <p:grpSpPr>
          <a:xfrm>
            <a:off x="7557774" y="3078617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86" name="Oval 3">
              <a:extLst>
                <a:ext uri="{FF2B5EF4-FFF2-40B4-BE49-F238E27FC236}">
                  <a16:creationId xmlns:a16="http://schemas.microsoft.com/office/drawing/2014/main" id="{11BDF3EC-1F07-42D5-9C01-4D2ACC3ED44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6">
              <a:extLst>
                <a:ext uri="{FF2B5EF4-FFF2-40B4-BE49-F238E27FC236}">
                  <a16:creationId xmlns:a16="http://schemas.microsoft.com/office/drawing/2014/main" id="{09FB7925-152E-4AE0-AC45-FD95C95D254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88" name="Oval 7">
            <a:extLst>
              <a:ext uri="{FF2B5EF4-FFF2-40B4-BE49-F238E27FC236}">
                <a16:creationId xmlns:a16="http://schemas.microsoft.com/office/drawing/2014/main" id="{28398F7C-24B8-4B89-90B7-A86BE1633B77}"/>
              </a:ext>
            </a:extLst>
          </p:cNvPr>
          <p:cNvSpPr/>
          <p:nvPr/>
        </p:nvSpPr>
        <p:spPr>
          <a:xfrm>
            <a:off x="7917664" y="3038034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9" name="Group 170">
            <a:extLst>
              <a:ext uri="{FF2B5EF4-FFF2-40B4-BE49-F238E27FC236}">
                <a16:creationId xmlns:a16="http://schemas.microsoft.com/office/drawing/2014/main" id="{57208554-633D-4254-8373-9BC85B53E363}"/>
              </a:ext>
            </a:extLst>
          </p:cNvPr>
          <p:cNvGrpSpPr/>
          <p:nvPr/>
        </p:nvGrpSpPr>
        <p:grpSpPr>
          <a:xfrm>
            <a:off x="7629192" y="409614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90" name="Rectangle 4">
              <a:extLst>
                <a:ext uri="{FF2B5EF4-FFF2-40B4-BE49-F238E27FC236}">
                  <a16:creationId xmlns:a16="http://schemas.microsoft.com/office/drawing/2014/main" id="{1E428AFD-C0DD-491F-B850-B7E460C9861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1" name="Parallelogram 6">
              <a:extLst>
                <a:ext uri="{FF2B5EF4-FFF2-40B4-BE49-F238E27FC236}">
                  <a16:creationId xmlns:a16="http://schemas.microsoft.com/office/drawing/2014/main" id="{D0DBBEFE-92C4-41B0-9169-BBBD05895BCB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2" name="Parallelogram 6">
              <a:extLst>
                <a:ext uri="{FF2B5EF4-FFF2-40B4-BE49-F238E27FC236}">
                  <a16:creationId xmlns:a16="http://schemas.microsoft.com/office/drawing/2014/main" id="{14F66355-F975-46A9-A75C-7935D05AD38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3" name="Parallelogram 6">
              <a:extLst>
                <a:ext uri="{FF2B5EF4-FFF2-40B4-BE49-F238E27FC236}">
                  <a16:creationId xmlns:a16="http://schemas.microsoft.com/office/drawing/2014/main" id="{BDF00E49-C769-4D64-963D-7A934E0594A7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4" name="Parallelogram 6">
              <a:extLst>
                <a:ext uri="{FF2B5EF4-FFF2-40B4-BE49-F238E27FC236}">
                  <a16:creationId xmlns:a16="http://schemas.microsoft.com/office/drawing/2014/main" id="{AFC03E46-3F9F-4DCA-B0AE-537D28C47FA9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5" name="Rectangle 4">
              <a:extLst>
                <a:ext uri="{FF2B5EF4-FFF2-40B4-BE49-F238E27FC236}">
                  <a16:creationId xmlns:a16="http://schemas.microsoft.com/office/drawing/2014/main" id="{AE56DB8A-61F8-4FB7-8DFE-01FCD142DF7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6" name="Parallelogram 6">
              <a:extLst>
                <a:ext uri="{FF2B5EF4-FFF2-40B4-BE49-F238E27FC236}">
                  <a16:creationId xmlns:a16="http://schemas.microsoft.com/office/drawing/2014/main" id="{25BD1A8C-5CC2-4FD5-BBCB-F9F5E15847DF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7" name="Parallelogram 6">
              <a:extLst>
                <a:ext uri="{FF2B5EF4-FFF2-40B4-BE49-F238E27FC236}">
                  <a16:creationId xmlns:a16="http://schemas.microsoft.com/office/drawing/2014/main" id="{620C0F92-7C22-4E09-8405-7159FB3F108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8" name="Parallelogram 6">
              <a:extLst>
                <a:ext uri="{FF2B5EF4-FFF2-40B4-BE49-F238E27FC236}">
                  <a16:creationId xmlns:a16="http://schemas.microsoft.com/office/drawing/2014/main" id="{5039E9CC-AE7F-408B-A892-02223E4D0C2A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9" name="Parallelogram 6">
              <a:extLst>
                <a:ext uri="{FF2B5EF4-FFF2-40B4-BE49-F238E27FC236}">
                  <a16:creationId xmlns:a16="http://schemas.microsoft.com/office/drawing/2014/main" id="{8CED1F39-DECC-45C1-89DE-229E404D5511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0" name="Rectangle 4">
              <a:extLst>
                <a:ext uri="{FF2B5EF4-FFF2-40B4-BE49-F238E27FC236}">
                  <a16:creationId xmlns:a16="http://schemas.microsoft.com/office/drawing/2014/main" id="{FF403655-4D48-44B6-AB0B-E073E748D27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1" name="Parallelogram 6">
              <a:extLst>
                <a:ext uri="{FF2B5EF4-FFF2-40B4-BE49-F238E27FC236}">
                  <a16:creationId xmlns:a16="http://schemas.microsoft.com/office/drawing/2014/main" id="{6B4B1028-8CF8-43FF-AFE1-ACC16BAF0A6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2" name="Parallelogram 6">
              <a:extLst>
                <a:ext uri="{FF2B5EF4-FFF2-40B4-BE49-F238E27FC236}">
                  <a16:creationId xmlns:a16="http://schemas.microsoft.com/office/drawing/2014/main" id="{F9F36D20-9110-4EF8-9367-9563EDA1E80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3" name="Parallelogram 6">
              <a:extLst>
                <a:ext uri="{FF2B5EF4-FFF2-40B4-BE49-F238E27FC236}">
                  <a16:creationId xmlns:a16="http://schemas.microsoft.com/office/drawing/2014/main" id="{434CE608-9629-4689-977A-627717FF9F6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4" name="Parallelogram 6">
              <a:extLst>
                <a:ext uri="{FF2B5EF4-FFF2-40B4-BE49-F238E27FC236}">
                  <a16:creationId xmlns:a16="http://schemas.microsoft.com/office/drawing/2014/main" id="{585523B4-69B7-43D3-8DBD-B58D94CC16C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5" name="Rectangle 7">
              <a:extLst>
                <a:ext uri="{FF2B5EF4-FFF2-40B4-BE49-F238E27FC236}">
                  <a16:creationId xmlns:a16="http://schemas.microsoft.com/office/drawing/2014/main" id="{3DC4A62E-1019-4DDB-8385-CDDEB93FC54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6" name="Rectangle 4">
              <a:extLst>
                <a:ext uri="{FF2B5EF4-FFF2-40B4-BE49-F238E27FC236}">
                  <a16:creationId xmlns:a16="http://schemas.microsoft.com/office/drawing/2014/main" id="{892BF8AB-2501-4250-A176-DC4E417BAE6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7" name="Rectangle 4">
              <a:extLst>
                <a:ext uri="{FF2B5EF4-FFF2-40B4-BE49-F238E27FC236}">
                  <a16:creationId xmlns:a16="http://schemas.microsoft.com/office/drawing/2014/main" id="{1535F916-667B-41E6-96B5-FD7021C2C3A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8" name="Rectangle 4">
              <a:extLst>
                <a:ext uri="{FF2B5EF4-FFF2-40B4-BE49-F238E27FC236}">
                  <a16:creationId xmlns:a16="http://schemas.microsoft.com/office/drawing/2014/main" id="{1CE1E437-67AD-4363-ABC9-78EE7E16797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9" name="Rectangle 4">
              <a:extLst>
                <a:ext uri="{FF2B5EF4-FFF2-40B4-BE49-F238E27FC236}">
                  <a16:creationId xmlns:a16="http://schemas.microsoft.com/office/drawing/2014/main" id="{434E535C-2BD6-40CA-B6A6-FFDFC0B26F2B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4">
              <a:extLst>
                <a:ext uri="{FF2B5EF4-FFF2-40B4-BE49-F238E27FC236}">
                  <a16:creationId xmlns:a16="http://schemas.microsoft.com/office/drawing/2014/main" id="{332FBAC1-FB69-4127-B0A9-D2F9B7A04DD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4">
              <a:extLst>
                <a:ext uri="{FF2B5EF4-FFF2-40B4-BE49-F238E27FC236}">
                  <a16:creationId xmlns:a16="http://schemas.microsoft.com/office/drawing/2014/main" id="{D1B15006-81DF-4F55-A285-7DCAEA8B36E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2" name="Rectangle 5">
            <a:extLst>
              <a:ext uri="{FF2B5EF4-FFF2-40B4-BE49-F238E27FC236}">
                <a16:creationId xmlns:a16="http://schemas.microsoft.com/office/drawing/2014/main" id="{2F54AB96-5D14-4151-8389-D73C0E4AC435}"/>
              </a:ext>
            </a:extLst>
          </p:cNvPr>
          <p:cNvSpPr/>
          <p:nvPr/>
        </p:nvSpPr>
        <p:spPr>
          <a:xfrm>
            <a:off x="7536120" y="372342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13" name="Group 266">
            <a:extLst>
              <a:ext uri="{FF2B5EF4-FFF2-40B4-BE49-F238E27FC236}">
                <a16:creationId xmlns:a16="http://schemas.microsoft.com/office/drawing/2014/main" id="{853CC4E0-27AB-40DA-B892-4ACD8E4D474C}"/>
              </a:ext>
            </a:extLst>
          </p:cNvPr>
          <p:cNvGrpSpPr/>
          <p:nvPr/>
        </p:nvGrpSpPr>
        <p:grpSpPr>
          <a:xfrm>
            <a:off x="7476507" y="342434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14" name="Rectangle 4">
              <a:extLst>
                <a:ext uri="{FF2B5EF4-FFF2-40B4-BE49-F238E27FC236}">
                  <a16:creationId xmlns:a16="http://schemas.microsoft.com/office/drawing/2014/main" id="{9CECA6BC-F509-4E86-850E-724B022CE38D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5" name="Parallelogram 6">
              <a:extLst>
                <a:ext uri="{FF2B5EF4-FFF2-40B4-BE49-F238E27FC236}">
                  <a16:creationId xmlns:a16="http://schemas.microsoft.com/office/drawing/2014/main" id="{8DA253B3-17C4-4EC3-AF9A-0FA4ACDE447F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6" name="Parallelogram 6">
              <a:extLst>
                <a:ext uri="{FF2B5EF4-FFF2-40B4-BE49-F238E27FC236}">
                  <a16:creationId xmlns:a16="http://schemas.microsoft.com/office/drawing/2014/main" id="{B98DA99F-1905-48FF-BF96-2783EE00346F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7" name="Parallelogram 6">
              <a:extLst>
                <a:ext uri="{FF2B5EF4-FFF2-40B4-BE49-F238E27FC236}">
                  <a16:creationId xmlns:a16="http://schemas.microsoft.com/office/drawing/2014/main" id="{359C8EFC-F152-4708-99B8-FFD71D73490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8" name="Parallelogram 6">
              <a:extLst>
                <a:ext uri="{FF2B5EF4-FFF2-40B4-BE49-F238E27FC236}">
                  <a16:creationId xmlns:a16="http://schemas.microsoft.com/office/drawing/2014/main" id="{FADD41E0-B3C4-40F2-AB56-A2C88FF8DBE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9" name="Rectangle 4">
              <a:extLst>
                <a:ext uri="{FF2B5EF4-FFF2-40B4-BE49-F238E27FC236}">
                  <a16:creationId xmlns:a16="http://schemas.microsoft.com/office/drawing/2014/main" id="{EE4AD9B5-27AD-4F22-9103-E67A20BBF5FC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0" name="Parallelogram 6">
              <a:extLst>
                <a:ext uri="{FF2B5EF4-FFF2-40B4-BE49-F238E27FC236}">
                  <a16:creationId xmlns:a16="http://schemas.microsoft.com/office/drawing/2014/main" id="{5C96E6D0-3B4C-4C8F-9179-A250040FFA5A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1" name="Parallelogram 6">
              <a:extLst>
                <a:ext uri="{FF2B5EF4-FFF2-40B4-BE49-F238E27FC236}">
                  <a16:creationId xmlns:a16="http://schemas.microsoft.com/office/drawing/2014/main" id="{F7D3C19C-8626-4136-B42A-2EC237238B60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2" name="Parallelogram 6">
              <a:extLst>
                <a:ext uri="{FF2B5EF4-FFF2-40B4-BE49-F238E27FC236}">
                  <a16:creationId xmlns:a16="http://schemas.microsoft.com/office/drawing/2014/main" id="{B4F182F7-3930-4864-8861-6F13FBF843D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3" name="Parallelogram 6">
              <a:extLst>
                <a:ext uri="{FF2B5EF4-FFF2-40B4-BE49-F238E27FC236}">
                  <a16:creationId xmlns:a16="http://schemas.microsoft.com/office/drawing/2014/main" id="{0EE7ADBF-F856-4044-B1DF-AA62BEE24DA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4" name="Rectangle 4">
              <a:extLst>
                <a:ext uri="{FF2B5EF4-FFF2-40B4-BE49-F238E27FC236}">
                  <a16:creationId xmlns:a16="http://schemas.microsoft.com/office/drawing/2014/main" id="{EF981856-8262-47CF-A16D-A62D8ABA788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5" name="Parallelogram 6">
              <a:extLst>
                <a:ext uri="{FF2B5EF4-FFF2-40B4-BE49-F238E27FC236}">
                  <a16:creationId xmlns:a16="http://schemas.microsoft.com/office/drawing/2014/main" id="{90D8F77E-1E11-46A1-9237-1E97AFAAA4E9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6" name="Parallelogram 6">
              <a:extLst>
                <a:ext uri="{FF2B5EF4-FFF2-40B4-BE49-F238E27FC236}">
                  <a16:creationId xmlns:a16="http://schemas.microsoft.com/office/drawing/2014/main" id="{53DB2D39-E965-49BC-B9F7-EF5FF3D25C8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7" name="Parallelogram 6">
              <a:extLst>
                <a:ext uri="{FF2B5EF4-FFF2-40B4-BE49-F238E27FC236}">
                  <a16:creationId xmlns:a16="http://schemas.microsoft.com/office/drawing/2014/main" id="{3FF576A2-05EE-44BB-9428-D7C7810BA4F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8" name="Parallelogram 6">
              <a:extLst>
                <a:ext uri="{FF2B5EF4-FFF2-40B4-BE49-F238E27FC236}">
                  <a16:creationId xmlns:a16="http://schemas.microsoft.com/office/drawing/2014/main" id="{CE3F4172-E99E-42E5-9F1E-C1A666753AF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9" name="Rectangle 7">
              <a:extLst>
                <a:ext uri="{FF2B5EF4-FFF2-40B4-BE49-F238E27FC236}">
                  <a16:creationId xmlns:a16="http://schemas.microsoft.com/office/drawing/2014/main" id="{9B25CDAF-7951-4074-9AAF-559A894BF94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0" name="Rectangle 4">
              <a:extLst>
                <a:ext uri="{FF2B5EF4-FFF2-40B4-BE49-F238E27FC236}">
                  <a16:creationId xmlns:a16="http://schemas.microsoft.com/office/drawing/2014/main" id="{0855EA07-9516-4F46-B1CA-619E53F9D761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1" name="Rectangle 4">
              <a:extLst>
                <a:ext uri="{FF2B5EF4-FFF2-40B4-BE49-F238E27FC236}">
                  <a16:creationId xmlns:a16="http://schemas.microsoft.com/office/drawing/2014/main" id="{1A85D7C5-657F-455B-BBCE-175C1E18494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2" name="Rectangle 4">
              <a:extLst>
                <a:ext uri="{FF2B5EF4-FFF2-40B4-BE49-F238E27FC236}">
                  <a16:creationId xmlns:a16="http://schemas.microsoft.com/office/drawing/2014/main" id="{33A7FB17-755F-4C56-A4F9-56BABB9F5119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3" name="Rectangle 4">
              <a:extLst>
                <a:ext uri="{FF2B5EF4-FFF2-40B4-BE49-F238E27FC236}">
                  <a16:creationId xmlns:a16="http://schemas.microsoft.com/office/drawing/2014/main" id="{AA3C6338-406B-4221-AD51-C39ADB9F4CE9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4" name="Rectangle 4">
              <a:extLst>
                <a:ext uri="{FF2B5EF4-FFF2-40B4-BE49-F238E27FC236}">
                  <a16:creationId xmlns:a16="http://schemas.microsoft.com/office/drawing/2014/main" id="{3A9C4E48-6589-4BD7-B750-08078F56A65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5" name="Rectangle 4">
              <a:extLst>
                <a:ext uri="{FF2B5EF4-FFF2-40B4-BE49-F238E27FC236}">
                  <a16:creationId xmlns:a16="http://schemas.microsoft.com/office/drawing/2014/main" id="{0E7A4C2B-445C-44C0-A386-564946A34E2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6" name="Round Same Side Corner Rectangle 7">
            <a:extLst>
              <a:ext uri="{FF2B5EF4-FFF2-40B4-BE49-F238E27FC236}">
                <a16:creationId xmlns:a16="http://schemas.microsoft.com/office/drawing/2014/main" id="{8A9697E3-CDD8-4BA2-B083-242E0FE69BC6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417954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7" name="Round Same Side Corner Rectangle 7">
            <a:extLst>
              <a:ext uri="{FF2B5EF4-FFF2-40B4-BE49-F238E27FC236}">
                <a16:creationId xmlns:a16="http://schemas.microsoft.com/office/drawing/2014/main" id="{84079DC0-4E53-4E72-8E5F-C3AD7A0406C3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239495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8" name="Round Same Side Corner Rectangle 7">
            <a:extLst>
              <a:ext uri="{FF2B5EF4-FFF2-40B4-BE49-F238E27FC236}">
                <a16:creationId xmlns:a16="http://schemas.microsoft.com/office/drawing/2014/main" id="{89C11644-9BC1-4641-8731-154F74685C73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293865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9" name="Frame 1">
            <a:extLst>
              <a:ext uri="{FF2B5EF4-FFF2-40B4-BE49-F238E27FC236}">
                <a16:creationId xmlns:a16="http://schemas.microsoft.com/office/drawing/2014/main" id="{FA426E08-124C-4276-8BB7-BE4CB0BC2C53}"/>
              </a:ext>
            </a:extLst>
          </p:cNvPr>
          <p:cNvSpPr/>
          <p:nvPr/>
        </p:nvSpPr>
        <p:spPr>
          <a:xfrm>
            <a:off x="10988774" y="282491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0" name="Chord 3">
            <a:extLst>
              <a:ext uri="{FF2B5EF4-FFF2-40B4-BE49-F238E27FC236}">
                <a16:creationId xmlns:a16="http://schemas.microsoft.com/office/drawing/2014/main" id="{394E0443-C458-45A4-99AF-9E70939342B6}"/>
              </a:ext>
            </a:extLst>
          </p:cNvPr>
          <p:cNvSpPr/>
          <p:nvPr/>
        </p:nvSpPr>
        <p:spPr>
          <a:xfrm rot="5400000">
            <a:off x="10927125" y="2560367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B3FD30-0492-496E-BC14-741724AA3BC0}"/>
              </a:ext>
            </a:extLst>
          </p:cNvPr>
          <p:cNvGrpSpPr/>
          <p:nvPr/>
        </p:nvGrpSpPr>
        <p:grpSpPr>
          <a:xfrm>
            <a:off x="6095999" y="3256994"/>
            <a:ext cx="1409700" cy="619125"/>
            <a:chOff x="6096000" y="2247236"/>
            <a:chExt cx="1409700" cy="61912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C2C6589-24F8-4046-A4CC-1A118CF3680A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5225D50B-2F97-4581-89FD-6AD37809F07D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882E67C-76DB-4A81-85F2-637B17AA5DAC}"/>
              </a:ext>
            </a:extLst>
          </p:cNvPr>
          <p:cNvGrpSpPr/>
          <p:nvPr/>
        </p:nvGrpSpPr>
        <p:grpSpPr>
          <a:xfrm>
            <a:off x="6095998" y="4325120"/>
            <a:ext cx="1409700" cy="619125"/>
            <a:chOff x="6096000" y="2247236"/>
            <a:chExt cx="1409700" cy="61912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03AAB15-DE2D-497D-8B8B-C96B0CBF16C3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0EC5E718-BAF3-472A-A695-2F653401C7D4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425805-7941-4DC5-AF91-DFD6982FC7EB}"/>
              </a:ext>
            </a:extLst>
          </p:cNvPr>
          <p:cNvGrpSpPr/>
          <p:nvPr/>
        </p:nvGrpSpPr>
        <p:grpSpPr>
          <a:xfrm>
            <a:off x="6095997" y="5393246"/>
            <a:ext cx="1409700" cy="619125"/>
            <a:chOff x="6096000" y="2247236"/>
            <a:chExt cx="1409700" cy="61912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DA63075-2E54-4A70-895B-4EC25E9B0093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EC261E6F-36BE-4909-A436-C770D9C12883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C03673E-7D13-4287-85E5-3CA1EC9ACB2D}"/>
              </a:ext>
            </a:extLst>
          </p:cNvPr>
          <p:cNvGrpSpPr/>
          <p:nvPr/>
        </p:nvGrpSpPr>
        <p:grpSpPr>
          <a:xfrm>
            <a:off x="6096000" y="2188868"/>
            <a:ext cx="1409700" cy="619125"/>
            <a:chOff x="6096000" y="2247236"/>
            <a:chExt cx="1409700" cy="619125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DAEE9DC-1B28-462E-B1DE-86879D2D0BEF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6A65B926-C8A8-47C3-ADCE-9884338635D1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B332A4B2-4418-48A4-9AF2-0117463748B1}"/>
              </a:ext>
            </a:extLst>
          </p:cNvPr>
          <p:cNvGraphicFramePr/>
          <p:nvPr/>
        </p:nvGraphicFramePr>
        <p:xfrm>
          <a:off x="7182135" y="1650262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val 34">
            <a:extLst>
              <a:ext uri="{FF2B5EF4-FFF2-40B4-BE49-F238E27FC236}">
                <a16:creationId xmlns:a16="http://schemas.microsoft.com/office/drawing/2014/main" id="{12E0B663-0B72-42F2-B64A-990DDB4F3398}"/>
              </a:ext>
            </a:extLst>
          </p:cNvPr>
          <p:cNvSpPr/>
          <p:nvPr/>
        </p:nvSpPr>
        <p:spPr>
          <a:xfrm>
            <a:off x="948156" y="529271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16196-563D-46E8-9AA3-0F68E38A687E}"/>
              </a:ext>
            </a:extLst>
          </p:cNvPr>
          <p:cNvSpPr txBox="1"/>
          <p:nvPr/>
        </p:nvSpPr>
        <p:spPr>
          <a:xfrm>
            <a:off x="1748279" y="5311547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E0EF47-C3E3-4184-96E1-F83DD4A51A26}"/>
              </a:ext>
            </a:extLst>
          </p:cNvPr>
          <p:cNvSpPr/>
          <p:nvPr/>
        </p:nvSpPr>
        <p:spPr>
          <a:xfrm>
            <a:off x="1108328" y="544912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312F35B8-01DB-46E3-8879-6F61852C5C8F}"/>
              </a:ext>
            </a:extLst>
          </p:cNvPr>
          <p:cNvSpPr/>
          <p:nvPr/>
        </p:nvSpPr>
        <p:spPr>
          <a:xfrm>
            <a:off x="948156" y="2088334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59B92-D547-46BC-80D1-DE4362590ECA}"/>
              </a:ext>
            </a:extLst>
          </p:cNvPr>
          <p:cNvSpPr txBox="1"/>
          <p:nvPr/>
        </p:nvSpPr>
        <p:spPr>
          <a:xfrm>
            <a:off x="1748279" y="2107169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630A922-DA69-45CF-A4A6-FA63730AA75F}"/>
              </a:ext>
            </a:extLst>
          </p:cNvPr>
          <p:cNvSpPr/>
          <p:nvPr/>
        </p:nvSpPr>
        <p:spPr>
          <a:xfrm>
            <a:off x="1122287" y="227837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E880EA28-87AF-4C93-9F94-3508ECB0FDAF}"/>
              </a:ext>
            </a:extLst>
          </p:cNvPr>
          <p:cNvSpPr/>
          <p:nvPr/>
        </p:nvSpPr>
        <p:spPr>
          <a:xfrm>
            <a:off x="948156" y="3156460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29507A-9572-4D4B-9306-C0E3A94BD96C}"/>
              </a:ext>
            </a:extLst>
          </p:cNvPr>
          <p:cNvSpPr txBox="1"/>
          <p:nvPr/>
        </p:nvSpPr>
        <p:spPr>
          <a:xfrm>
            <a:off x="1748279" y="3175295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7D03E352-36D2-41AC-B5CB-A17BD8F92ED5}"/>
              </a:ext>
            </a:extLst>
          </p:cNvPr>
          <p:cNvSpPr/>
          <p:nvPr/>
        </p:nvSpPr>
        <p:spPr>
          <a:xfrm>
            <a:off x="1077139" y="335232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315058FF-F365-416A-8EE4-59F0650D5CF5}"/>
              </a:ext>
            </a:extLst>
          </p:cNvPr>
          <p:cNvSpPr/>
          <p:nvPr/>
        </p:nvSpPr>
        <p:spPr>
          <a:xfrm>
            <a:off x="948156" y="4224586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6513F4-2977-488B-A0EB-B6BEA76DA50E}"/>
              </a:ext>
            </a:extLst>
          </p:cNvPr>
          <p:cNvSpPr txBox="1"/>
          <p:nvPr/>
        </p:nvSpPr>
        <p:spPr>
          <a:xfrm>
            <a:off x="1748279" y="4243421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28346344-D577-48AF-ABDB-ABEDF8E7933D}"/>
              </a:ext>
            </a:extLst>
          </p:cNvPr>
          <p:cNvSpPr>
            <a:spLocks noChangeAspect="1"/>
          </p:cNvSpPr>
          <p:nvPr/>
        </p:nvSpPr>
        <p:spPr>
          <a:xfrm>
            <a:off x="1096218" y="44100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25305C5-6E38-47A0-AAE7-C7585619BCBD}"/>
              </a:ext>
            </a:extLst>
          </p:cNvPr>
          <p:cNvGrpSpPr/>
          <p:nvPr/>
        </p:nvGrpSpPr>
        <p:grpSpPr>
          <a:xfrm>
            <a:off x="6560598" y="2841091"/>
            <a:ext cx="5631401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611695-93BE-452A-90AF-C723B6B3C77C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137E1C-76EE-4C29-B84B-F56A81CB0312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90BAD0-58DB-4A30-940F-0BEA8530C4A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5" name="제목 3">
            <a:extLst>
              <a:ext uri="{FF2B5EF4-FFF2-40B4-BE49-F238E27FC236}">
                <a16:creationId xmlns:a16="http://schemas.microsoft.com/office/drawing/2014/main" id="{4EB7A09F-CD86-4848-97C9-3D80506B29F4}"/>
              </a:ext>
            </a:extLst>
          </p:cNvPr>
          <p:cNvSpPr txBox="1">
            <a:spLocks/>
          </p:cNvSpPr>
          <p:nvPr/>
        </p:nvSpPr>
        <p:spPr>
          <a:xfrm>
            <a:off x="640592" y="238552"/>
            <a:ext cx="3775293" cy="16561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  <a:r>
              <a:rPr lang="en-US" altLang="ko-KR" dirty="0">
                <a:solidFill>
                  <a:schemeClr val="accent4"/>
                </a:solidFill>
              </a:rPr>
              <a:t>Presentation</a:t>
            </a:r>
            <a:endParaRPr lang="ko-KR" altLang="en-US" dirty="0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1BBE9CF9-1637-46AB-81C1-8073767D22B8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B3C3C7A7-F446-4E7E-8614-BDF76F202F49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C04B056C-7B5F-4C3D-9E88-F7B94B4D08F9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4602A73-BA7E-498D-AE9C-3D04AEDAA74D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50" name="Group 12">
            <a:extLst>
              <a:ext uri="{FF2B5EF4-FFF2-40B4-BE49-F238E27FC236}">
                <a16:creationId xmlns:a16="http://schemas.microsoft.com/office/drawing/2014/main" id="{A2F8B459-A2E0-47A6-A916-240D1C3CD53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3961AF-E8D5-447B-AD6F-F98FEE7C80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8608F4-E144-494A-B717-F298D8DDB4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5">
            <a:extLst>
              <a:ext uri="{FF2B5EF4-FFF2-40B4-BE49-F238E27FC236}">
                <a16:creationId xmlns:a16="http://schemas.microsoft.com/office/drawing/2014/main" id="{32AB2A6D-357B-4634-A3E2-8FA7B32C8687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6B7932-4C5C-4C5E-BDAE-37F50BA9733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9E1D8B-DD8C-48FA-81D5-673CD0BCE5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Oval 21">
            <a:extLst>
              <a:ext uri="{FF2B5EF4-FFF2-40B4-BE49-F238E27FC236}">
                <a16:creationId xmlns:a16="http://schemas.microsoft.com/office/drawing/2014/main" id="{4A06E7B4-8F20-4E22-A099-D4BCA9CC2E80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Group 9">
            <a:extLst>
              <a:ext uri="{FF2B5EF4-FFF2-40B4-BE49-F238E27FC236}">
                <a16:creationId xmlns:a16="http://schemas.microsoft.com/office/drawing/2014/main" id="{7C8A870C-55F4-4353-AF87-979F4F4B3FE4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795FF5-6FB0-4681-8719-382E8636314C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8DC7D0-E892-43F1-87FA-1DA20E8CF6E3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36">
            <a:extLst>
              <a:ext uri="{FF2B5EF4-FFF2-40B4-BE49-F238E27FC236}">
                <a16:creationId xmlns:a16="http://schemas.microsoft.com/office/drawing/2014/main" id="{701BCB47-AA0D-48F3-B664-DE9ADD4F8FBF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086AC6DE-7967-477B-9F0D-A192494823AA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816045C4-C725-49DB-84C9-8DF968613ACE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3E580-BBA5-46D3-8C7B-404F014848F7}"/>
              </a:ext>
            </a:extLst>
          </p:cNvPr>
          <p:cNvSpPr txBox="1"/>
          <p:nvPr/>
        </p:nvSpPr>
        <p:spPr>
          <a:xfrm>
            <a:off x="1116212" y="175651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AE9B-3180-4C3A-B30D-27C7A3AED78D}"/>
              </a:ext>
            </a:extLst>
          </p:cNvPr>
          <p:cNvSpPr txBox="1"/>
          <p:nvPr/>
        </p:nvSpPr>
        <p:spPr>
          <a:xfrm>
            <a:off x="3777613" y="175651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E8AD1-FA0C-4517-8F8B-8DAFC0ACBC37}"/>
              </a:ext>
            </a:extLst>
          </p:cNvPr>
          <p:cNvSpPr txBox="1"/>
          <p:nvPr/>
        </p:nvSpPr>
        <p:spPr>
          <a:xfrm>
            <a:off x="6439014" y="175651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F5C15-7E28-4BCE-9D3D-BA25B0FB3D13}"/>
              </a:ext>
            </a:extLst>
          </p:cNvPr>
          <p:cNvSpPr txBox="1"/>
          <p:nvPr/>
        </p:nvSpPr>
        <p:spPr>
          <a:xfrm>
            <a:off x="9100416" y="175651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47E43957-9626-41C1-B4F4-B321A6D4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08344"/>
              </p:ext>
            </p:extLst>
          </p:nvPr>
        </p:nvGraphicFramePr>
        <p:xfrm>
          <a:off x="923076" y="231332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EDD2BE73-322D-4809-AAA9-172C3DC7CA8D}"/>
              </a:ext>
            </a:extLst>
          </p:cNvPr>
          <p:cNvSpPr/>
          <p:nvPr/>
        </p:nvSpPr>
        <p:spPr>
          <a:xfrm>
            <a:off x="1440040" y="250750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04CF48A-44FE-466A-BD83-AEAC1AB9D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1374"/>
              </p:ext>
            </p:extLst>
          </p:nvPr>
        </p:nvGraphicFramePr>
        <p:xfrm>
          <a:off x="3584477" y="231332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6899D6D8-632F-4A61-8A3C-40921778D871}"/>
              </a:ext>
            </a:extLst>
          </p:cNvPr>
          <p:cNvSpPr/>
          <p:nvPr/>
        </p:nvSpPr>
        <p:spPr>
          <a:xfrm>
            <a:off x="4101440" y="250750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B2D5A90-A31C-447A-AABF-D9D4E672A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78770"/>
              </p:ext>
            </p:extLst>
          </p:nvPr>
        </p:nvGraphicFramePr>
        <p:xfrm>
          <a:off x="6245878" y="231332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11">
            <a:extLst>
              <a:ext uri="{FF2B5EF4-FFF2-40B4-BE49-F238E27FC236}">
                <a16:creationId xmlns:a16="http://schemas.microsoft.com/office/drawing/2014/main" id="{78E70D30-6B10-4791-BDF3-689EE64146A0}"/>
              </a:ext>
            </a:extLst>
          </p:cNvPr>
          <p:cNvSpPr/>
          <p:nvPr/>
        </p:nvSpPr>
        <p:spPr>
          <a:xfrm>
            <a:off x="6762842" y="250750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898BE11-23BB-4AF1-B844-DE6C195E2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17819"/>
              </p:ext>
            </p:extLst>
          </p:nvPr>
        </p:nvGraphicFramePr>
        <p:xfrm>
          <a:off x="8907280" y="231332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13">
            <a:extLst>
              <a:ext uri="{FF2B5EF4-FFF2-40B4-BE49-F238E27FC236}">
                <a16:creationId xmlns:a16="http://schemas.microsoft.com/office/drawing/2014/main" id="{46D37883-8EF5-47BB-946D-4A017CAA5BE3}"/>
              </a:ext>
            </a:extLst>
          </p:cNvPr>
          <p:cNvSpPr/>
          <p:nvPr/>
        </p:nvSpPr>
        <p:spPr>
          <a:xfrm>
            <a:off x="9424244" y="250750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DF262467-CABA-4F59-8DA3-D48D02D89C58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3854EBD-0C51-4D17-8E2D-40BBA13737AE}"/>
                </a:ext>
              </a:extLst>
            </p:cNvPr>
            <p:cNvSpPr/>
            <p:nvPr/>
          </p:nvSpPr>
          <p:spPr>
            <a:xfrm>
              <a:off x="6316186" y="2135206"/>
              <a:ext cx="2653352" cy="2896350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4026F10-BB3F-47EC-BA55-1AFCED172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DC28A022-CC87-4E81-B141-7E962BA30DAB}"/>
              </a:ext>
            </a:extLst>
          </p:cNvPr>
          <p:cNvGrpSpPr/>
          <p:nvPr/>
        </p:nvGrpSpPr>
        <p:grpSpPr>
          <a:xfrm>
            <a:off x="5174351" y="3637228"/>
            <a:ext cx="1843306" cy="2458013"/>
            <a:chOff x="9900592" y="3481411"/>
            <a:chExt cx="1656606" cy="2082040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B4E7CCE5-596D-4DBE-95FC-6DA4880ECFFD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83" name="직사각형 6">
                <a:extLst>
                  <a:ext uri="{FF2B5EF4-FFF2-40B4-BE49-F238E27FC236}">
                    <a16:creationId xmlns:a16="http://schemas.microsoft.com/office/drawing/2014/main" id="{F6552DC6-1CD4-402A-98EA-745D5B6C922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AA0A6787-8187-4049-B6A4-3E955B07339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3EE801FB-5D62-48A9-9DDA-773817535AA9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81" name="직사각형 6">
                <a:extLst>
                  <a:ext uri="{FF2B5EF4-FFF2-40B4-BE49-F238E27FC236}">
                    <a16:creationId xmlns:a16="http://schemas.microsoft.com/office/drawing/2014/main" id="{9F488D82-561E-4E2D-A961-1728BB77EB0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9C1F6AAB-F445-4FFE-A474-DCF3558DD97D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AF94A98A-A2F9-4D7C-A28C-308BF7373E7B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79" name="직사각형 6">
                <a:extLst>
                  <a:ext uri="{FF2B5EF4-FFF2-40B4-BE49-F238E27FC236}">
                    <a16:creationId xmlns:a16="http://schemas.microsoft.com/office/drawing/2014/main" id="{03BCDB11-3D59-4AC0-9FE1-4F70C7220CF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69663F21-BFA1-4F68-80AE-8DE501647ACA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01E26F48-349F-4D5F-ABCC-2184EF55C8BE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77" name="직사각형 6">
                <a:extLst>
                  <a:ext uri="{FF2B5EF4-FFF2-40B4-BE49-F238E27FC236}">
                    <a16:creationId xmlns:a16="http://schemas.microsoft.com/office/drawing/2014/main" id="{2BEFD4B6-70F4-4CEC-9400-45867F0001E4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ADD795EB-CC72-4B8B-8FBC-550433CA2B4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E49E5858-B7D3-443A-904B-B8C4EBDC1AC0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75" name="직사각형 6">
                <a:extLst>
                  <a:ext uri="{FF2B5EF4-FFF2-40B4-BE49-F238E27FC236}">
                    <a16:creationId xmlns:a16="http://schemas.microsoft.com/office/drawing/2014/main" id="{736B20F0-FFFA-4039-8B7A-89FB917D943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747721FC-77F3-470E-A7D1-5611B00756E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5" name="Freeform 1">
            <a:extLst>
              <a:ext uri="{FF2B5EF4-FFF2-40B4-BE49-F238E27FC236}">
                <a16:creationId xmlns:a16="http://schemas.microsoft.com/office/drawing/2014/main" id="{435E9222-6E38-4E49-B4CD-D86E08FDBFF4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Freeform 43">
            <a:extLst>
              <a:ext uri="{FF2B5EF4-FFF2-40B4-BE49-F238E27FC236}">
                <a16:creationId xmlns:a16="http://schemas.microsoft.com/office/drawing/2014/main" id="{ADB70458-9EF2-4580-B2AB-CE00AA32494F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7" name="Freeform 44">
            <a:extLst>
              <a:ext uri="{FF2B5EF4-FFF2-40B4-BE49-F238E27FC236}">
                <a16:creationId xmlns:a16="http://schemas.microsoft.com/office/drawing/2014/main" id="{6E723EC3-D616-4D8D-8175-E468592B69B0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8" name="Freeform 45">
            <a:extLst>
              <a:ext uri="{FF2B5EF4-FFF2-40B4-BE49-F238E27FC236}">
                <a16:creationId xmlns:a16="http://schemas.microsoft.com/office/drawing/2014/main" id="{86C3DADF-0336-4AEB-BED3-4E9A2ACB3F5E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9" name="Freeform 49">
            <a:extLst>
              <a:ext uri="{FF2B5EF4-FFF2-40B4-BE49-F238E27FC236}">
                <a16:creationId xmlns:a16="http://schemas.microsoft.com/office/drawing/2014/main" id="{00749C63-E123-4CAE-A119-CBE56F50BD22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0" name="Group 50">
            <a:extLst>
              <a:ext uri="{FF2B5EF4-FFF2-40B4-BE49-F238E27FC236}">
                <a16:creationId xmlns:a16="http://schemas.microsoft.com/office/drawing/2014/main" id="{5BD090BF-79EC-46E5-BF89-B73AF44F561A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AE06C62-69BF-467D-8A68-72B1F6F361D2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512EE1-D637-470D-A768-FB96EBB6547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53">
            <a:extLst>
              <a:ext uri="{FF2B5EF4-FFF2-40B4-BE49-F238E27FC236}">
                <a16:creationId xmlns:a16="http://schemas.microsoft.com/office/drawing/2014/main" id="{819DA453-DF25-4E32-B1DD-E320035AF0B5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85A332-148D-456A-BA81-CAD3274AE18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16BFBF-35EC-47F5-BFDC-D769044398B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56">
            <a:extLst>
              <a:ext uri="{FF2B5EF4-FFF2-40B4-BE49-F238E27FC236}">
                <a16:creationId xmlns:a16="http://schemas.microsoft.com/office/drawing/2014/main" id="{B1494907-AB4D-43D2-ADB7-A4E66AA38A72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48E0747-C24C-4287-9B28-F64BE39BCC52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DA93D6-9A86-417C-A53A-2BFEF50DC60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59">
            <a:extLst>
              <a:ext uri="{FF2B5EF4-FFF2-40B4-BE49-F238E27FC236}">
                <a16:creationId xmlns:a16="http://schemas.microsoft.com/office/drawing/2014/main" id="{4D0E3198-690E-4222-903E-E405DB615B45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6F6BDB9-BCE6-4233-BAA1-1188BEA78BD9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DE92AE7-153C-402B-8EF4-5F9D104F332A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62">
            <a:extLst>
              <a:ext uri="{FF2B5EF4-FFF2-40B4-BE49-F238E27FC236}">
                <a16:creationId xmlns:a16="http://schemas.microsoft.com/office/drawing/2014/main" id="{6F3125F2-7CD5-4B72-A0FE-8EDD5C9782D6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D6B6C8E-7EB2-4CF1-B6FB-E202120CDF8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C8F558B-9268-4A72-B26D-D1FD149A80A1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65">
            <a:extLst>
              <a:ext uri="{FF2B5EF4-FFF2-40B4-BE49-F238E27FC236}">
                <a16:creationId xmlns:a16="http://schemas.microsoft.com/office/drawing/2014/main" id="{576DB8CA-E459-45B4-A69B-A91025280AF9}"/>
              </a:ext>
            </a:extLst>
          </p:cNvPr>
          <p:cNvGrpSpPr/>
          <p:nvPr/>
        </p:nvGrpSpPr>
        <p:grpSpPr>
          <a:xfrm>
            <a:off x="6957489" y="1787639"/>
            <a:ext cx="4123954" cy="892552"/>
            <a:chOff x="2556780" y="1766707"/>
            <a:chExt cx="3116715" cy="89255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18DDE6-E29F-4826-9B40-CE199DB34D42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1893CE6-24A7-42F6-B679-9A45882154A9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Freeform 4">
            <a:extLst>
              <a:ext uri="{FF2B5EF4-FFF2-40B4-BE49-F238E27FC236}">
                <a16:creationId xmlns:a16="http://schemas.microsoft.com/office/drawing/2014/main" id="{48CC25DE-036D-4BEF-9C52-B44B773BD9FE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>
            <a:extLst>
              <a:ext uri="{FF2B5EF4-FFF2-40B4-BE49-F238E27FC236}">
                <a16:creationId xmlns:a16="http://schemas.microsoft.com/office/drawing/2014/main" id="{23174329-F03C-4217-9494-AF63E435B1AE}"/>
              </a:ext>
            </a:extLst>
          </p:cNvPr>
          <p:cNvGrpSpPr/>
          <p:nvPr/>
        </p:nvGrpSpPr>
        <p:grpSpPr>
          <a:xfrm>
            <a:off x="2766580" y="590167"/>
            <a:ext cx="3855893" cy="1608798"/>
            <a:chOff x="8070434" y="1599663"/>
            <a:chExt cx="2925465" cy="16087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3A2E89-650F-4041-8BBB-7C41BAB3511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4C3BB7-2505-482C-A946-97E833D4D34C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0B1D5F-CEC2-4A2A-AB6D-F9EC56E9006A}"/>
              </a:ext>
            </a:extLst>
          </p:cNvPr>
          <p:cNvSpPr txBox="1"/>
          <p:nvPr/>
        </p:nvSpPr>
        <p:spPr>
          <a:xfrm>
            <a:off x="2766580" y="2417165"/>
            <a:ext cx="385589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0F778-58A6-484B-A138-DE8F9AD72373}"/>
              </a:ext>
            </a:extLst>
          </p:cNvPr>
          <p:cNvSpPr txBox="1"/>
          <p:nvPr/>
        </p:nvSpPr>
        <p:spPr>
          <a:xfrm>
            <a:off x="2766580" y="3115572"/>
            <a:ext cx="385589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23F56-DE82-49C8-832E-90D950A91DA5}"/>
              </a:ext>
            </a:extLst>
          </p:cNvPr>
          <p:cNvSpPr txBox="1"/>
          <p:nvPr/>
        </p:nvSpPr>
        <p:spPr>
          <a:xfrm>
            <a:off x="2766580" y="3813979"/>
            <a:ext cx="385589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4532-200C-42D1-817E-7B8454B571FA}"/>
              </a:ext>
            </a:extLst>
          </p:cNvPr>
          <p:cNvSpPr txBox="1"/>
          <p:nvPr/>
        </p:nvSpPr>
        <p:spPr>
          <a:xfrm>
            <a:off x="2766580" y="4512387"/>
            <a:ext cx="385589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4F531-D422-4182-A730-5DAD98F7D159}"/>
              </a:ext>
            </a:extLst>
          </p:cNvPr>
          <p:cNvSpPr txBox="1"/>
          <p:nvPr/>
        </p:nvSpPr>
        <p:spPr>
          <a:xfrm>
            <a:off x="5103197" y="5597784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08E64-135E-45EB-BEC1-6739319D037B}"/>
              </a:ext>
            </a:extLst>
          </p:cNvPr>
          <p:cNvSpPr txBox="1"/>
          <p:nvPr/>
        </p:nvSpPr>
        <p:spPr>
          <a:xfrm>
            <a:off x="378691" y="590167"/>
            <a:ext cx="204776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Oval 60">
            <a:extLst>
              <a:ext uri="{FF2B5EF4-FFF2-40B4-BE49-F238E27FC236}">
                <a16:creationId xmlns:a16="http://schemas.microsoft.com/office/drawing/2014/main" id="{ED133F12-3893-47B6-9FA4-B248B79EA842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Oval 61">
            <a:extLst>
              <a:ext uri="{FF2B5EF4-FFF2-40B4-BE49-F238E27FC236}">
                <a16:creationId xmlns:a16="http://schemas.microsoft.com/office/drawing/2014/main" id="{5E9E2E22-EBB1-4A4E-AC63-16BC0AC5608D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Oval 62">
            <a:extLst>
              <a:ext uri="{FF2B5EF4-FFF2-40B4-BE49-F238E27FC236}">
                <a16:creationId xmlns:a16="http://schemas.microsoft.com/office/drawing/2014/main" id="{D3D40590-FA9A-4D51-8F83-A71820134347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63">
            <a:extLst>
              <a:ext uri="{FF2B5EF4-FFF2-40B4-BE49-F238E27FC236}">
                <a16:creationId xmlns:a16="http://schemas.microsoft.com/office/drawing/2014/main" id="{E4C6040E-F9F8-42AB-9669-A45A7A678AF8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64">
            <a:extLst>
              <a:ext uri="{FF2B5EF4-FFF2-40B4-BE49-F238E27FC236}">
                <a16:creationId xmlns:a16="http://schemas.microsoft.com/office/drawing/2014/main" id="{ECF7E4B7-D884-4AB3-A2B0-53DE24B0DE02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EF472F-9F71-4CEE-B1AE-8E588F8AD9D9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551E65-28D2-4A99-9A56-37059DD6536C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BB431F5-8F95-4AA7-AE6A-382FFC5810EF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3" name="Group 68">
            <a:extLst>
              <a:ext uri="{FF2B5EF4-FFF2-40B4-BE49-F238E27FC236}">
                <a16:creationId xmlns:a16="http://schemas.microsoft.com/office/drawing/2014/main" id="{A474B97E-ACF5-4B89-809E-D5EC5D4F647E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D57035-525A-4940-8A0F-EE3F92829BD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402478-0C1D-486C-9E87-A195C4AC0B4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4203644-9299-45E5-B992-6F63B2A3AFEB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7" name="Group 72">
            <a:extLst>
              <a:ext uri="{FF2B5EF4-FFF2-40B4-BE49-F238E27FC236}">
                <a16:creationId xmlns:a16="http://schemas.microsoft.com/office/drawing/2014/main" id="{50FE90BE-0E82-4A2C-9FCF-50B4DA9AD6D9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99774C-3407-454E-81DC-93B80489E77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59C8E5F-5DAB-44C5-B66D-611BD4A4ECA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8A1F7FA-FE98-4178-B785-1D358E58B9A8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1" name="Group 76">
            <a:extLst>
              <a:ext uri="{FF2B5EF4-FFF2-40B4-BE49-F238E27FC236}">
                <a16:creationId xmlns:a16="http://schemas.microsoft.com/office/drawing/2014/main" id="{361950CF-64A5-40FF-99F6-CD6F6741F9E8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EF8F7F-3854-4FE0-9023-5523FD1DC9A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1BCA56D-750A-4824-9656-CB6737D6D9E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EDB0923-9FC9-4B69-BA31-200BA37EB030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6302D02B-7D04-444E-9D8C-2C83C390EB63}"/>
              </a:ext>
            </a:extLst>
          </p:cNvPr>
          <p:cNvGrpSpPr/>
          <p:nvPr/>
        </p:nvGrpSpPr>
        <p:grpSpPr>
          <a:xfrm>
            <a:off x="631718" y="2869950"/>
            <a:ext cx="4480861" cy="3185443"/>
            <a:chOff x="595505" y="2676523"/>
            <a:chExt cx="3699190" cy="2629754"/>
          </a:xfrm>
        </p:grpSpPr>
        <p:grpSp>
          <p:nvGrpSpPr>
            <p:cNvPr id="76" name="Group 49">
              <a:extLst>
                <a:ext uri="{FF2B5EF4-FFF2-40B4-BE49-F238E27FC236}">
                  <a16:creationId xmlns:a16="http://schemas.microsoft.com/office/drawing/2014/main" id="{CBA083F1-222D-45BE-AB99-405A7CA28343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88" name="Oval 50">
                <a:extLst>
                  <a:ext uri="{FF2B5EF4-FFF2-40B4-BE49-F238E27FC236}">
                    <a16:creationId xmlns:a16="http://schemas.microsoft.com/office/drawing/2014/main" id="{E6A0F05D-5534-4817-A365-339F9BE381E1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89" name="Group 51">
                <a:extLst>
                  <a:ext uri="{FF2B5EF4-FFF2-40B4-BE49-F238E27FC236}">
                    <a16:creationId xmlns:a16="http://schemas.microsoft.com/office/drawing/2014/main" id="{75C3EA16-A918-4671-9994-63775633A1B2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90" name="Oval 53">
                  <a:extLst>
                    <a:ext uri="{FF2B5EF4-FFF2-40B4-BE49-F238E27FC236}">
                      <a16:creationId xmlns:a16="http://schemas.microsoft.com/office/drawing/2014/main" id="{8C76A877-F1BE-44DE-87E4-17850D6A5185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1" name="Oval 54">
                  <a:extLst>
                    <a:ext uri="{FF2B5EF4-FFF2-40B4-BE49-F238E27FC236}">
                      <a16:creationId xmlns:a16="http://schemas.microsoft.com/office/drawing/2014/main" id="{26DDDDCC-C940-4939-88CD-684886D4A07E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Oval 55">
                  <a:extLst>
                    <a:ext uri="{FF2B5EF4-FFF2-40B4-BE49-F238E27FC236}">
                      <a16:creationId xmlns:a16="http://schemas.microsoft.com/office/drawing/2014/main" id="{6BC328A6-19F2-43F9-B847-5B3D7E903FBE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3" name="Oval 56">
                  <a:extLst>
                    <a:ext uri="{FF2B5EF4-FFF2-40B4-BE49-F238E27FC236}">
                      <a16:creationId xmlns:a16="http://schemas.microsoft.com/office/drawing/2014/main" id="{B1A610E8-0A38-4B91-936C-C109A517C232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4" name="Oval 57">
                  <a:extLst>
                    <a:ext uri="{FF2B5EF4-FFF2-40B4-BE49-F238E27FC236}">
                      <a16:creationId xmlns:a16="http://schemas.microsoft.com/office/drawing/2014/main" id="{7346EC92-D3AC-47CA-AD3D-A08D3780B18A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5" name="Oval 58">
                  <a:extLst>
                    <a:ext uri="{FF2B5EF4-FFF2-40B4-BE49-F238E27FC236}">
                      <a16:creationId xmlns:a16="http://schemas.microsoft.com/office/drawing/2014/main" id="{95EEC850-6268-4849-AAF3-DAE1178670CF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Oval 59">
                  <a:extLst>
                    <a:ext uri="{FF2B5EF4-FFF2-40B4-BE49-F238E27FC236}">
                      <a16:creationId xmlns:a16="http://schemas.microsoft.com/office/drawing/2014/main" id="{D5F8E99B-C0FD-4638-A054-92B4A693FB81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7" name="Group 3">
              <a:extLst>
                <a:ext uri="{FF2B5EF4-FFF2-40B4-BE49-F238E27FC236}">
                  <a16:creationId xmlns:a16="http://schemas.microsoft.com/office/drawing/2014/main" id="{33897C39-697F-47B7-87D3-F43652EDF5A5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78" name="Parallelogram 94">
                <a:extLst>
                  <a:ext uri="{FF2B5EF4-FFF2-40B4-BE49-F238E27FC236}">
                    <a16:creationId xmlns:a16="http://schemas.microsoft.com/office/drawing/2014/main" id="{60B5C642-BA06-4D1E-9AB9-01F64B0787A3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9" name="Rectangle 34">
                <a:extLst>
                  <a:ext uri="{FF2B5EF4-FFF2-40B4-BE49-F238E27FC236}">
                    <a16:creationId xmlns:a16="http://schemas.microsoft.com/office/drawing/2014/main" id="{158D6ACE-1F0B-49EC-8591-1D04D9507E1C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80" name="Group 86">
                <a:extLst>
                  <a:ext uri="{FF2B5EF4-FFF2-40B4-BE49-F238E27FC236}">
                    <a16:creationId xmlns:a16="http://schemas.microsoft.com/office/drawing/2014/main" id="{97D9A367-4E48-4A84-834E-1F7660532CF6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81" name="Parallelogram 87">
                  <a:extLst>
                    <a:ext uri="{FF2B5EF4-FFF2-40B4-BE49-F238E27FC236}">
                      <a16:creationId xmlns:a16="http://schemas.microsoft.com/office/drawing/2014/main" id="{9EC8F5F9-2718-479E-B51B-90D3D0C313A2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2" name="Parallelogram 88">
                  <a:extLst>
                    <a:ext uri="{FF2B5EF4-FFF2-40B4-BE49-F238E27FC236}">
                      <a16:creationId xmlns:a16="http://schemas.microsoft.com/office/drawing/2014/main" id="{7067BA69-2605-47C0-A2CD-A966B67C08B5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83" name="Group 89">
                  <a:extLst>
                    <a:ext uri="{FF2B5EF4-FFF2-40B4-BE49-F238E27FC236}">
                      <a16:creationId xmlns:a16="http://schemas.microsoft.com/office/drawing/2014/main" id="{B07FAB3D-8880-4608-BFA1-B763598569A5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85" name="Trapezoid 33">
                    <a:extLst>
                      <a:ext uri="{FF2B5EF4-FFF2-40B4-BE49-F238E27FC236}">
                        <a16:creationId xmlns:a16="http://schemas.microsoft.com/office/drawing/2014/main" id="{A4C4EB03-0F45-4325-B6CD-19F6D45D706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6" name="Chord 92">
                    <a:extLst>
                      <a:ext uri="{FF2B5EF4-FFF2-40B4-BE49-F238E27FC236}">
                        <a16:creationId xmlns:a16="http://schemas.microsoft.com/office/drawing/2014/main" id="{55737EC0-9C18-4CCB-A4F1-784304C8CF40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7" name="Trapezoid 37">
                    <a:extLst>
                      <a:ext uri="{FF2B5EF4-FFF2-40B4-BE49-F238E27FC236}">
                        <a16:creationId xmlns:a16="http://schemas.microsoft.com/office/drawing/2014/main" id="{5DB1C12F-D01C-4DC7-AF9B-99340D09AB0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84" name="Parallelogram 90">
                  <a:extLst>
                    <a:ext uri="{FF2B5EF4-FFF2-40B4-BE49-F238E27FC236}">
                      <a16:creationId xmlns:a16="http://schemas.microsoft.com/office/drawing/2014/main" id="{B62F51C4-4BA2-4F28-A005-474A38CADC41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97" name="Oval 21">
            <a:extLst>
              <a:ext uri="{FF2B5EF4-FFF2-40B4-BE49-F238E27FC236}">
                <a16:creationId xmlns:a16="http://schemas.microsoft.com/office/drawing/2014/main" id="{37B3D0FB-D14F-4A9B-BAA8-F3DE8FFD2247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1DE6D901-6624-419D-BD91-FA8E0A029272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9" name="Isosceles Triangle 20">
            <a:extLst>
              <a:ext uri="{FF2B5EF4-FFF2-40B4-BE49-F238E27FC236}">
                <a16:creationId xmlns:a16="http://schemas.microsoft.com/office/drawing/2014/main" id="{DD138817-AD62-4C30-A0DB-1E472E1024E2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0" name="Rounded Rectangle 1">
            <a:extLst>
              <a:ext uri="{FF2B5EF4-FFF2-40B4-BE49-F238E27FC236}">
                <a16:creationId xmlns:a16="http://schemas.microsoft.com/office/drawing/2014/main" id="{E280EEA5-6FCF-47D3-9B44-7546F4FB48DC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2422AC6-30BE-4F0E-A4BA-33EE6664B1C6}"/>
              </a:ext>
            </a:extLst>
          </p:cNvPr>
          <p:cNvGrpSpPr/>
          <p:nvPr/>
        </p:nvGrpSpPr>
        <p:grpSpPr>
          <a:xfrm>
            <a:off x="7156820" y="1783596"/>
            <a:ext cx="4088544" cy="4333732"/>
            <a:chOff x="7156820" y="1783596"/>
            <a:chExt cx="4088544" cy="4333732"/>
          </a:xfrm>
        </p:grpSpPr>
        <p:sp>
          <p:nvSpPr>
            <p:cNvPr id="3" name="Rectangle 23">
              <a:extLst>
                <a:ext uri="{FF2B5EF4-FFF2-40B4-BE49-F238E27FC236}">
                  <a16:creationId xmlns:a16="http://schemas.microsoft.com/office/drawing/2014/main" id="{B305A91C-27E4-484B-9AE6-FBA0196022DE}"/>
                </a:ext>
              </a:extLst>
            </p:cNvPr>
            <p:cNvSpPr/>
            <p:nvPr/>
          </p:nvSpPr>
          <p:spPr>
            <a:xfrm rot="10800000">
              <a:off x="7156820" y="3088022"/>
              <a:ext cx="2070769" cy="3028466"/>
            </a:xfrm>
            <a:custGeom>
              <a:avLst/>
              <a:gdLst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64726 w 1792917"/>
                <a:gd name="connsiteY11" fmla="*/ 1170385 h 2622112"/>
                <a:gd name="connsiteX12" fmla="*/ 149697 w 1792917"/>
                <a:gd name="connsiteY12" fmla="*/ 1162530 h 2622112"/>
                <a:gd name="connsiteX13" fmla="*/ 393757 w 1792917"/>
                <a:gd name="connsiteY13" fmla="*/ 1353694 h 2622112"/>
                <a:gd name="connsiteX14" fmla="*/ 672336 w 1792917"/>
                <a:gd name="connsiteY14" fmla="*/ 991125 h 2622112"/>
                <a:gd name="connsiteX15" fmla="*/ 393757 w 1792917"/>
                <a:gd name="connsiteY15" fmla="*/ 628556 h 2622112"/>
                <a:gd name="connsiteX16" fmla="*/ 149267 w 1792917"/>
                <a:gd name="connsiteY16" fmla="*/ 820750 h 2622112"/>
                <a:gd name="connsiteX17" fmla="*/ 64726 w 1792917"/>
                <a:gd name="connsiteY17" fmla="*/ 818634 h 2622112"/>
                <a:gd name="connsiteX18" fmla="*/ 64726 w 1792917"/>
                <a:gd name="connsiteY18" fmla="*/ 753627 h 2622112"/>
                <a:gd name="connsiteX19" fmla="*/ 61019 w 1792917"/>
                <a:gd name="connsiteY19" fmla="*/ 748648 h 2622112"/>
                <a:gd name="connsiteX20" fmla="*/ 61019 w 1792917"/>
                <a:gd name="connsiteY20" fmla="*/ 70623 h 2622112"/>
                <a:gd name="connsiteX21" fmla="*/ 59166 w 1792917"/>
                <a:gd name="connsiteY21" fmla="*/ 70623 h 2622112"/>
                <a:gd name="connsiteX22" fmla="*/ 59166 w 1792917"/>
                <a:gd name="connsiteY22" fmla="*/ 0 h 2622112"/>
                <a:gd name="connsiteX23" fmla="*/ 293306 w 1792917"/>
                <a:gd name="connsiteY23" fmla="*/ 0 h 2622112"/>
                <a:gd name="connsiteX24" fmla="*/ 300739 w 1792917"/>
                <a:gd name="connsiteY24" fmla="*/ 40695 h 2622112"/>
                <a:gd name="connsiteX25" fmla="*/ 312525 w 1792917"/>
                <a:gd name="connsiteY25" fmla="*/ 106440 h 2622112"/>
                <a:gd name="connsiteX26" fmla="*/ 325490 w 1792917"/>
                <a:gd name="connsiteY26" fmla="*/ 170968 h 2622112"/>
                <a:gd name="connsiteX27" fmla="*/ 340812 w 1792917"/>
                <a:gd name="connsiteY27" fmla="*/ 233060 h 2622112"/>
                <a:gd name="connsiteX28" fmla="*/ 356134 w 1792917"/>
                <a:gd name="connsiteY28" fmla="*/ 292718 h 2622112"/>
                <a:gd name="connsiteX29" fmla="*/ 374992 w 1792917"/>
                <a:gd name="connsiteY29" fmla="*/ 345071 h 2622112"/>
                <a:gd name="connsiteX30" fmla="*/ 395028 w 1792917"/>
                <a:gd name="connsiteY30" fmla="*/ 390119 h 2622112"/>
                <a:gd name="connsiteX31" fmla="*/ 416244 w 1792917"/>
                <a:gd name="connsiteY31" fmla="*/ 425426 h 2622112"/>
                <a:gd name="connsiteX32" fmla="*/ 439816 w 1792917"/>
                <a:gd name="connsiteY32" fmla="*/ 447341 h 2622112"/>
                <a:gd name="connsiteX33" fmla="*/ 465746 w 1792917"/>
                <a:gd name="connsiteY33" fmla="*/ 458299 h 2622112"/>
                <a:gd name="connsiteX34" fmla="*/ 495211 w 1792917"/>
                <a:gd name="connsiteY34" fmla="*/ 463169 h 2622112"/>
                <a:gd name="connsiteX35" fmla="*/ 529391 w 1792917"/>
                <a:gd name="connsiteY35" fmla="*/ 460734 h 2622112"/>
                <a:gd name="connsiteX36" fmla="*/ 563571 w 1792917"/>
                <a:gd name="connsiteY36" fmla="*/ 455864 h 2622112"/>
                <a:gd name="connsiteX37" fmla="*/ 595394 w 1792917"/>
                <a:gd name="connsiteY37" fmla="*/ 447341 h 2622112"/>
                <a:gd name="connsiteX38" fmla="*/ 626038 w 1792917"/>
                <a:gd name="connsiteY38" fmla="*/ 438819 h 2622112"/>
                <a:gd name="connsiteX39" fmla="*/ 654325 w 1792917"/>
                <a:gd name="connsiteY39" fmla="*/ 430296 h 2622112"/>
                <a:gd name="connsiteX40" fmla="*/ 675540 w 1792917"/>
                <a:gd name="connsiteY40" fmla="*/ 422991 h 2622112"/>
                <a:gd name="connsiteX41" fmla="*/ 726221 w 1792917"/>
                <a:gd name="connsiteY41" fmla="*/ 405946 h 2622112"/>
                <a:gd name="connsiteX42" fmla="*/ 783973 w 1792917"/>
                <a:gd name="connsiteY42" fmla="*/ 390119 h 2622112"/>
                <a:gd name="connsiteX43" fmla="*/ 848797 w 1792917"/>
                <a:gd name="connsiteY43" fmla="*/ 376726 h 2622112"/>
                <a:gd name="connsiteX44" fmla="*/ 917157 w 1792917"/>
                <a:gd name="connsiteY44" fmla="*/ 368203 h 2622112"/>
                <a:gd name="connsiteX45" fmla="*/ 985518 w 1792917"/>
                <a:gd name="connsiteY45" fmla="*/ 360898 h 2622112"/>
                <a:gd name="connsiteX46" fmla="*/ 1055056 w 1792917"/>
                <a:gd name="connsiteY46" fmla="*/ 358463 h 2622112"/>
                <a:gd name="connsiteX47" fmla="*/ 1121059 w 1792917"/>
                <a:gd name="connsiteY47" fmla="*/ 363333 h 2622112"/>
                <a:gd name="connsiteX48" fmla="*/ 1183526 w 1792917"/>
                <a:gd name="connsiteY48" fmla="*/ 374291 h 2622112"/>
                <a:gd name="connsiteX49" fmla="*/ 1217706 w 1792917"/>
                <a:gd name="connsiteY49" fmla="*/ 382813 h 2622112"/>
                <a:gd name="connsiteX50" fmla="*/ 1251886 w 1792917"/>
                <a:gd name="connsiteY50" fmla="*/ 398641 h 2622112"/>
                <a:gd name="connsiteX51" fmla="*/ 1286066 w 1792917"/>
                <a:gd name="connsiteY51" fmla="*/ 416904 h 2622112"/>
                <a:gd name="connsiteX52" fmla="*/ 1315531 w 1792917"/>
                <a:gd name="connsiteY52" fmla="*/ 438819 h 2622112"/>
                <a:gd name="connsiteX53" fmla="*/ 1346176 w 1792917"/>
                <a:gd name="connsiteY53" fmla="*/ 465604 h 2622112"/>
                <a:gd name="connsiteX54" fmla="*/ 1369748 w 1792917"/>
                <a:gd name="connsiteY54" fmla="*/ 493606 h 2622112"/>
                <a:gd name="connsiteX55" fmla="*/ 1386249 w 1792917"/>
                <a:gd name="connsiteY55" fmla="*/ 528914 h 2622112"/>
                <a:gd name="connsiteX56" fmla="*/ 1399213 w 1792917"/>
                <a:gd name="connsiteY56" fmla="*/ 569092 h 2622112"/>
                <a:gd name="connsiteX57" fmla="*/ 1403928 w 1792917"/>
                <a:gd name="connsiteY57" fmla="*/ 612922 h 2622112"/>
                <a:gd name="connsiteX58" fmla="*/ 1399213 w 1792917"/>
                <a:gd name="connsiteY58" fmla="*/ 661622 h 2622112"/>
                <a:gd name="connsiteX59" fmla="*/ 1393320 w 1792917"/>
                <a:gd name="connsiteY59" fmla="*/ 695712 h 2622112"/>
                <a:gd name="connsiteX60" fmla="*/ 1385070 w 1792917"/>
                <a:gd name="connsiteY60" fmla="*/ 733455 h 2622112"/>
                <a:gd name="connsiteX61" fmla="*/ 1375641 w 1792917"/>
                <a:gd name="connsiteY61" fmla="*/ 772415 h 2622112"/>
                <a:gd name="connsiteX62" fmla="*/ 1372105 w 1792917"/>
                <a:gd name="connsiteY62" fmla="*/ 810158 h 2622112"/>
                <a:gd name="connsiteX63" fmla="*/ 1372105 w 1792917"/>
                <a:gd name="connsiteY63" fmla="*/ 850335 h 2622112"/>
                <a:gd name="connsiteX64" fmla="*/ 1382713 w 1792917"/>
                <a:gd name="connsiteY64" fmla="*/ 885643 h 2622112"/>
                <a:gd name="connsiteX65" fmla="*/ 1393320 w 1792917"/>
                <a:gd name="connsiteY65" fmla="*/ 905123 h 2622112"/>
                <a:gd name="connsiteX66" fmla="*/ 1412178 w 1792917"/>
                <a:gd name="connsiteY66" fmla="*/ 923386 h 2622112"/>
                <a:gd name="connsiteX67" fmla="*/ 1432215 w 1792917"/>
                <a:gd name="connsiteY67" fmla="*/ 936778 h 2622112"/>
                <a:gd name="connsiteX68" fmla="*/ 1453430 w 1792917"/>
                <a:gd name="connsiteY68" fmla="*/ 947736 h 2622112"/>
                <a:gd name="connsiteX69" fmla="*/ 1474645 w 1792917"/>
                <a:gd name="connsiteY69" fmla="*/ 963563 h 2622112"/>
                <a:gd name="connsiteX70" fmla="*/ 1491146 w 1792917"/>
                <a:gd name="connsiteY70" fmla="*/ 980608 h 2622112"/>
                <a:gd name="connsiteX71" fmla="*/ 1504111 w 1792917"/>
                <a:gd name="connsiteY71" fmla="*/ 1002523 h 2622112"/>
                <a:gd name="connsiteX72" fmla="*/ 1508825 w 1792917"/>
                <a:gd name="connsiteY72" fmla="*/ 1026873 h 2622112"/>
                <a:gd name="connsiteX73" fmla="*/ 1506468 w 1792917"/>
                <a:gd name="connsiteY73" fmla="*/ 1051224 h 2622112"/>
                <a:gd name="connsiteX74" fmla="*/ 1498218 w 1792917"/>
                <a:gd name="connsiteY74" fmla="*/ 1074356 h 2622112"/>
                <a:gd name="connsiteX75" fmla="*/ 1487610 w 1792917"/>
                <a:gd name="connsiteY75" fmla="*/ 1093836 h 2622112"/>
                <a:gd name="connsiteX76" fmla="*/ 1480538 w 1792917"/>
                <a:gd name="connsiteY76" fmla="*/ 1113316 h 2622112"/>
                <a:gd name="connsiteX77" fmla="*/ 1514718 w 1792917"/>
                <a:gd name="connsiteY77" fmla="*/ 1137666 h 2622112"/>
                <a:gd name="connsiteX78" fmla="*/ 1538291 w 1792917"/>
                <a:gd name="connsiteY78" fmla="*/ 1162017 h 2622112"/>
                <a:gd name="connsiteX79" fmla="*/ 1551256 w 1792917"/>
                <a:gd name="connsiteY79" fmla="*/ 1186367 h 2622112"/>
                <a:gd name="connsiteX80" fmla="*/ 1553613 w 1792917"/>
                <a:gd name="connsiteY80" fmla="*/ 1213152 h 2622112"/>
                <a:gd name="connsiteX81" fmla="*/ 1550077 w 1792917"/>
                <a:gd name="connsiteY81" fmla="*/ 1237502 h 2622112"/>
                <a:gd name="connsiteX82" fmla="*/ 1540648 w 1792917"/>
                <a:gd name="connsiteY82" fmla="*/ 1264287 h 2622112"/>
                <a:gd name="connsiteX83" fmla="*/ 1527683 w 1792917"/>
                <a:gd name="connsiteY83" fmla="*/ 1291072 h 2622112"/>
                <a:gd name="connsiteX84" fmla="*/ 1513540 w 1792917"/>
                <a:gd name="connsiteY84" fmla="*/ 1317857 h 2622112"/>
                <a:gd name="connsiteX85" fmla="*/ 1500575 w 1792917"/>
                <a:gd name="connsiteY85" fmla="*/ 1345860 h 2622112"/>
                <a:gd name="connsiteX86" fmla="*/ 1487610 w 1792917"/>
                <a:gd name="connsiteY86" fmla="*/ 1372645 h 2622112"/>
                <a:gd name="connsiteX87" fmla="*/ 1480538 w 1792917"/>
                <a:gd name="connsiteY87" fmla="*/ 1401865 h 2622112"/>
                <a:gd name="connsiteX88" fmla="*/ 1504111 w 1792917"/>
                <a:gd name="connsiteY88" fmla="*/ 1423780 h 2622112"/>
                <a:gd name="connsiteX89" fmla="*/ 1537112 w 1792917"/>
                <a:gd name="connsiteY89" fmla="*/ 1440825 h 2622112"/>
                <a:gd name="connsiteX90" fmla="*/ 1573649 w 1792917"/>
                <a:gd name="connsiteY90" fmla="*/ 1456653 h 2622112"/>
                <a:gd name="connsiteX91" fmla="*/ 1611365 w 1792917"/>
                <a:gd name="connsiteY91" fmla="*/ 1470045 h 2622112"/>
                <a:gd name="connsiteX92" fmla="*/ 1650260 w 1792917"/>
                <a:gd name="connsiteY92" fmla="*/ 1483438 h 2622112"/>
                <a:gd name="connsiteX93" fmla="*/ 1689154 w 1792917"/>
                <a:gd name="connsiteY93" fmla="*/ 1496830 h 2622112"/>
                <a:gd name="connsiteX94" fmla="*/ 1725692 w 1792917"/>
                <a:gd name="connsiteY94" fmla="*/ 1512658 h 2622112"/>
                <a:gd name="connsiteX95" fmla="*/ 1755157 w 1792917"/>
                <a:gd name="connsiteY95" fmla="*/ 1529703 h 2622112"/>
                <a:gd name="connsiteX96" fmla="*/ 1781087 w 1792917"/>
                <a:gd name="connsiteY96" fmla="*/ 1554053 h 2622112"/>
                <a:gd name="connsiteX97" fmla="*/ 1792917 w 1792917"/>
                <a:gd name="connsiteY97" fmla="*/ 1576614 h 2622112"/>
                <a:gd name="connsiteX98" fmla="*/ 1792917 w 1792917"/>
                <a:gd name="connsiteY98" fmla="*/ 1654724 h 2622112"/>
                <a:gd name="connsiteX99" fmla="*/ 1786980 w 1792917"/>
                <a:gd name="connsiteY99" fmla="*/ 1669716 h 2622112"/>
                <a:gd name="connsiteX100" fmla="*/ 1770479 w 1792917"/>
                <a:gd name="connsiteY100" fmla="*/ 1691631 h 2622112"/>
                <a:gd name="connsiteX101" fmla="*/ 1750443 w 1792917"/>
                <a:gd name="connsiteY101" fmla="*/ 1713546 h 2622112"/>
                <a:gd name="connsiteX102" fmla="*/ 1731585 w 1792917"/>
                <a:gd name="connsiteY102" fmla="*/ 1731809 h 2622112"/>
                <a:gd name="connsiteX103" fmla="*/ 1716263 w 1792917"/>
                <a:gd name="connsiteY103" fmla="*/ 1746419 h 2622112"/>
                <a:gd name="connsiteX104" fmla="*/ 1671475 w 1792917"/>
                <a:gd name="connsiteY104" fmla="*/ 1799989 h 2622112"/>
                <a:gd name="connsiteX105" fmla="*/ 1624330 w 1792917"/>
                <a:gd name="connsiteY105" fmla="*/ 1848689 h 2622112"/>
                <a:gd name="connsiteX106" fmla="*/ 1577185 w 1792917"/>
                <a:gd name="connsiteY106" fmla="*/ 1897389 h 2622112"/>
                <a:gd name="connsiteX107" fmla="*/ 1532398 w 1792917"/>
                <a:gd name="connsiteY107" fmla="*/ 1950960 h 2622112"/>
                <a:gd name="connsiteX108" fmla="*/ 1511167 w 1792917"/>
                <a:gd name="connsiteY108" fmla="*/ 1977155 h 2622112"/>
                <a:gd name="connsiteX109" fmla="*/ 1174059 w 1792917"/>
                <a:gd name="connsiteY109" fmla="*/ 1977155 h 2622112"/>
                <a:gd name="connsiteX110" fmla="*/ 1067870 w 1792917"/>
                <a:gd name="connsiteY110" fmla="*/ 2186685 h 2622112"/>
                <a:gd name="connsiteX111" fmla="*/ 1227861 w 1792917"/>
                <a:gd name="connsiteY111" fmla="*/ 2390210 h 2622112"/>
                <a:gd name="connsiteX112" fmla="*/ 926042 w 1792917"/>
                <a:gd name="connsiteY112" fmla="*/ 2622112 h 2622112"/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149697 w 1792917"/>
                <a:gd name="connsiteY11" fmla="*/ 1162530 h 2622112"/>
                <a:gd name="connsiteX12" fmla="*/ 393757 w 1792917"/>
                <a:gd name="connsiteY12" fmla="*/ 1353694 h 2622112"/>
                <a:gd name="connsiteX13" fmla="*/ 672336 w 1792917"/>
                <a:gd name="connsiteY13" fmla="*/ 991125 h 2622112"/>
                <a:gd name="connsiteX14" fmla="*/ 393757 w 1792917"/>
                <a:gd name="connsiteY14" fmla="*/ 628556 h 2622112"/>
                <a:gd name="connsiteX15" fmla="*/ 149267 w 1792917"/>
                <a:gd name="connsiteY15" fmla="*/ 820750 h 2622112"/>
                <a:gd name="connsiteX16" fmla="*/ 64726 w 1792917"/>
                <a:gd name="connsiteY16" fmla="*/ 818634 h 2622112"/>
                <a:gd name="connsiteX17" fmla="*/ 64726 w 1792917"/>
                <a:gd name="connsiteY17" fmla="*/ 753627 h 2622112"/>
                <a:gd name="connsiteX18" fmla="*/ 61019 w 1792917"/>
                <a:gd name="connsiteY18" fmla="*/ 748648 h 2622112"/>
                <a:gd name="connsiteX19" fmla="*/ 61019 w 1792917"/>
                <a:gd name="connsiteY19" fmla="*/ 70623 h 2622112"/>
                <a:gd name="connsiteX20" fmla="*/ 59166 w 1792917"/>
                <a:gd name="connsiteY20" fmla="*/ 70623 h 2622112"/>
                <a:gd name="connsiteX21" fmla="*/ 59166 w 1792917"/>
                <a:gd name="connsiteY21" fmla="*/ 0 h 2622112"/>
                <a:gd name="connsiteX22" fmla="*/ 293306 w 1792917"/>
                <a:gd name="connsiteY22" fmla="*/ 0 h 2622112"/>
                <a:gd name="connsiteX23" fmla="*/ 300739 w 1792917"/>
                <a:gd name="connsiteY23" fmla="*/ 40695 h 2622112"/>
                <a:gd name="connsiteX24" fmla="*/ 312525 w 1792917"/>
                <a:gd name="connsiteY24" fmla="*/ 106440 h 2622112"/>
                <a:gd name="connsiteX25" fmla="*/ 325490 w 1792917"/>
                <a:gd name="connsiteY25" fmla="*/ 170968 h 2622112"/>
                <a:gd name="connsiteX26" fmla="*/ 340812 w 1792917"/>
                <a:gd name="connsiteY26" fmla="*/ 233060 h 2622112"/>
                <a:gd name="connsiteX27" fmla="*/ 356134 w 1792917"/>
                <a:gd name="connsiteY27" fmla="*/ 292718 h 2622112"/>
                <a:gd name="connsiteX28" fmla="*/ 374992 w 1792917"/>
                <a:gd name="connsiteY28" fmla="*/ 345071 h 2622112"/>
                <a:gd name="connsiteX29" fmla="*/ 395028 w 1792917"/>
                <a:gd name="connsiteY29" fmla="*/ 390119 h 2622112"/>
                <a:gd name="connsiteX30" fmla="*/ 416244 w 1792917"/>
                <a:gd name="connsiteY30" fmla="*/ 425426 h 2622112"/>
                <a:gd name="connsiteX31" fmla="*/ 439816 w 1792917"/>
                <a:gd name="connsiteY31" fmla="*/ 447341 h 2622112"/>
                <a:gd name="connsiteX32" fmla="*/ 465746 w 1792917"/>
                <a:gd name="connsiteY32" fmla="*/ 458299 h 2622112"/>
                <a:gd name="connsiteX33" fmla="*/ 495211 w 1792917"/>
                <a:gd name="connsiteY33" fmla="*/ 463169 h 2622112"/>
                <a:gd name="connsiteX34" fmla="*/ 529391 w 1792917"/>
                <a:gd name="connsiteY34" fmla="*/ 460734 h 2622112"/>
                <a:gd name="connsiteX35" fmla="*/ 563571 w 1792917"/>
                <a:gd name="connsiteY35" fmla="*/ 455864 h 2622112"/>
                <a:gd name="connsiteX36" fmla="*/ 595394 w 1792917"/>
                <a:gd name="connsiteY36" fmla="*/ 447341 h 2622112"/>
                <a:gd name="connsiteX37" fmla="*/ 626038 w 1792917"/>
                <a:gd name="connsiteY37" fmla="*/ 438819 h 2622112"/>
                <a:gd name="connsiteX38" fmla="*/ 654325 w 1792917"/>
                <a:gd name="connsiteY38" fmla="*/ 430296 h 2622112"/>
                <a:gd name="connsiteX39" fmla="*/ 675540 w 1792917"/>
                <a:gd name="connsiteY39" fmla="*/ 422991 h 2622112"/>
                <a:gd name="connsiteX40" fmla="*/ 726221 w 1792917"/>
                <a:gd name="connsiteY40" fmla="*/ 405946 h 2622112"/>
                <a:gd name="connsiteX41" fmla="*/ 783973 w 1792917"/>
                <a:gd name="connsiteY41" fmla="*/ 390119 h 2622112"/>
                <a:gd name="connsiteX42" fmla="*/ 848797 w 1792917"/>
                <a:gd name="connsiteY42" fmla="*/ 376726 h 2622112"/>
                <a:gd name="connsiteX43" fmla="*/ 917157 w 1792917"/>
                <a:gd name="connsiteY43" fmla="*/ 368203 h 2622112"/>
                <a:gd name="connsiteX44" fmla="*/ 985518 w 1792917"/>
                <a:gd name="connsiteY44" fmla="*/ 360898 h 2622112"/>
                <a:gd name="connsiteX45" fmla="*/ 1055056 w 1792917"/>
                <a:gd name="connsiteY45" fmla="*/ 358463 h 2622112"/>
                <a:gd name="connsiteX46" fmla="*/ 1121059 w 1792917"/>
                <a:gd name="connsiteY46" fmla="*/ 363333 h 2622112"/>
                <a:gd name="connsiteX47" fmla="*/ 1183526 w 1792917"/>
                <a:gd name="connsiteY47" fmla="*/ 374291 h 2622112"/>
                <a:gd name="connsiteX48" fmla="*/ 1217706 w 1792917"/>
                <a:gd name="connsiteY48" fmla="*/ 382813 h 2622112"/>
                <a:gd name="connsiteX49" fmla="*/ 1251886 w 1792917"/>
                <a:gd name="connsiteY49" fmla="*/ 398641 h 2622112"/>
                <a:gd name="connsiteX50" fmla="*/ 1286066 w 1792917"/>
                <a:gd name="connsiteY50" fmla="*/ 416904 h 2622112"/>
                <a:gd name="connsiteX51" fmla="*/ 1315531 w 1792917"/>
                <a:gd name="connsiteY51" fmla="*/ 438819 h 2622112"/>
                <a:gd name="connsiteX52" fmla="*/ 1346176 w 1792917"/>
                <a:gd name="connsiteY52" fmla="*/ 465604 h 2622112"/>
                <a:gd name="connsiteX53" fmla="*/ 1369748 w 1792917"/>
                <a:gd name="connsiteY53" fmla="*/ 493606 h 2622112"/>
                <a:gd name="connsiteX54" fmla="*/ 1386249 w 1792917"/>
                <a:gd name="connsiteY54" fmla="*/ 528914 h 2622112"/>
                <a:gd name="connsiteX55" fmla="*/ 1399213 w 1792917"/>
                <a:gd name="connsiteY55" fmla="*/ 569092 h 2622112"/>
                <a:gd name="connsiteX56" fmla="*/ 1403928 w 1792917"/>
                <a:gd name="connsiteY56" fmla="*/ 612922 h 2622112"/>
                <a:gd name="connsiteX57" fmla="*/ 1399213 w 1792917"/>
                <a:gd name="connsiteY57" fmla="*/ 661622 h 2622112"/>
                <a:gd name="connsiteX58" fmla="*/ 1393320 w 1792917"/>
                <a:gd name="connsiteY58" fmla="*/ 695712 h 2622112"/>
                <a:gd name="connsiteX59" fmla="*/ 1385070 w 1792917"/>
                <a:gd name="connsiteY59" fmla="*/ 733455 h 2622112"/>
                <a:gd name="connsiteX60" fmla="*/ 1375641 w 1792917"/>
                <a:gd name="connsiteY60" fmla="*/ 772415 h 2622112"/>
                <a:gd name="connsiteX61" fmla="*/ 1372105 w 1792917"/>
                <a:gd name="connsiteY61" fmla="*/ 810158 h 2622112"/>
                <a:gd name="connsiteX62" fmla="*/ 1372105 w 1792917"/>
                <a:gd name="connsiteY62" fmla="*/ 850335 h 2622112"/>
                <a:gd name="connsiteX63" fmla="*/ 1382713 w 1792917"/>
                <a:gd name="connsiteY63" fmla="*/ 885643 h 2622112"/>
                <a:gd name="connsiteX64" fmla="*/ 1393320 w 1792917"/>
                <a:gd name="connsiteY64" fmla="*/ 905123 h 2622112"/>
                <a:gd name="connsiteX65" fmla="*/ 1412178 w 1792917"/>
                <a:gd name="connsiteY65" fmla="*/ 923386 h 2622112"/>
                <a:gd name="connsiteX66" fmla="*/ 1432215 w 1792917"/>
                <a:gd name="connsiteY66" fmla="*/ 936778 h 2622112"/>
                <a:gd name="connsiteX67" fmla="*/ 1453430 w 1792917"/>
                <a:gd name="connsiteY67" fmla="*/ 947736 h 2622112"/>
                <a:gd name="connsiteX68" fmla="*/ 1474645 w 1792917"/>
                <a:gd name="connsiteY68" fmla="*/ 963563 h 2622112"/>
                <a:gd name="connsiteX69" fmla="*/ 1491146 w 1792917"/>
                <a:gd name="connsiteY69" fmla="*/ 980608 h 2622112"/>
                <a:gd name="connsiteX70" fmla="*/ 1504111 w 1792917"/>
                <a:gd name="connsiteY70" fmla="*/ 1002523 h 2622112"/>
                <a:gd name="connsiteX71" fmla="*/ 1508825 w 1792917"/>
                <a:gd name="connsiteY71" fmla="*/ 1026873 h 2622112"/>
                <a:gd name="connsiteX72" fmla="*/ 1506468 w 1792917"/>
                <a:gd name="connsiteY72" fmla="*/ 1051224 h 2622112"/>
                <a:gd name="connsiteX73" fmla="*/ 1498218 w 1792917"/>
                <a:gd name="connsiteY73" fmla="*/ 1074356 h 2622112"/>
                <a:gd name="connsiteX74" fmla="*/ 1487610 w 1792917"/>
                <a:gd name="connsiteY74" fmla="*/ 1093836 h 2622112"/>
                <a:gd name="connsiteX75" fmla="*/ 1480538 w 1792917"/>
                <a:gd name="connsiteY75" fmla="*/ 1113316 h 2622112"/>
                <a:gd name="connsiteX76" fmla="*/ 1514718 w 1792917"/>
                <a:gd name="connsiteY76" fmla="*/ 1137666 h 2622112"/>
                <a:gd name="connsiteX77" fmla="*/ 1538291 w 1792917"/>
                <a:gd name="connsiteY77" fmla="*/ 1162017 h 2622112"/>
                <a:gd name="connsiteX78" fmla="*/ 1551256 w 1792917"/>
                <a:gd name="connsiteY78" fmla="*/ 1186367 h 2622112"/>
                <a:gd name="connsiteX79" fmla="*/ 1553613 w 1792917"/>
                <a:gd name="connsiteY79" fmla="*/ 1213152 h 2622112"/>
                <a:gd name="connsiteX80" fmla="*/ 1550077 w 1792917"/>
                <a:gd name="connsiteY80" fmla="*/ 1237502 h 2622112"/>
                <a:gd name="connsiteX81" fmla="*/ 1540648 w 1792917"/>
                <a:gd name="connsiteY81" fmla="*/ 1264287 h 2622112"/>
                <a:gd name="connsiteX82" fmla="*/ 1527683 w 1792917"/>
                <a:gd name="connsiteY82" fmla="*/ 1291072 h 2622112"/>
                <a:gd name="connsiteX83" fmla="*/ 1513540 w 1792917"/>
                <a:gd name="connsiteY83" fmla="*/ 1317857 h 2622112"/>
                <a:gd name="connsiteX84" fmla="*/ 1500575 w 1792917"/>
                <a:gd name="connsiteY84" fmla="*/ 1345860 h 2622112"/>
                <a:gd name="connsiteX85" fmla="*/ 1487610 w 1792917"/>
                <a:gd name="connsiteY85" fmla="*/ 1372645 h 2622112"/>
                <a:gd name="connsiteX86" fmla="*/ 1480538 w 1792917"/>
                <a:gd name="connsiteY86" fmla="*/ 1401865 h 2622112"/>
                <a:gd name="connsiteX87" fmla="*/ 1504111 w 1792917"/>
                <a:gd name="connsiteY87" fmla="*/ 1423780 h 2622112"/>
                <a:gd name="connsiteX88" fmla="*/ 1537112 w 1792917"/>
                <a:gd name="connsiteY88" fmla="*/ 1440825 h 2622112"/>
                <a:gd name="connsiteX89" fmla="*/ 1573649 w 1792917"/>
                <a:gd name="connsiteY89" fmla="*/ 1456653 h 2622112"/>
                <a:gd name="connsiteX90" fmla="*/ 1611365 w 1792917"/>
                <a:gd name="connsiteY90" fmla="*/ 1470045 h 2622112"/>
                <a:gd name="connsiteX91" fmla="*/ 1650260 w 1792917"/>
                <a:gd name="connsiteY91" fmla="*/ 1483438 h 2622112"/>
                <a:gd name="connsiteX92" fmla="*/ 1689154 w 1792917"/>
                <a:gd name="connsiteY92" fmla="*/ 1496830 h 2622112"/>
                <a:gd name="connsiteX93" fmla="*/ 1725692 w 1792917"/>
                <a:gd name="connsiteY93" fmla="*/ 1512658 h 2622112"/>
                <a:gd name="connsiteX94" fmla="*/ 1755157 w 1792917"/>
                <a:gd name="connsiteY94" fmla="*/ 1529703 h 2622112"/>
                <a:gd name="connsiteX95" fmla="*/ 1781087 w 1792917"/>
                <a:gd name="connsiteY95" fmla="*/ 1554053 h 2622112"/>
                <a:gd name="connsiteX96" fmla="*/ 1792917 w 1792917"/>
                <a:gd name="connsiteY96" fmla="*/ 1576614 h 2622112"/>
                <a:gd name="connsiteX97" fmla="*/ 1792917 w 1792917"/>
                <a:gd name="connsiteY97" fmla="*/ 1654724 h 2622112"/>
                <a:gd name="connsiteX98" fmla="*/ 1786980 w 1792917"/>
                <a:gd name="connsiteY98" fmla="*/ 1669716 h 2622112"/>
                <a:gd name="connsiteX99" fmla="*/ 1770479 w 1792917"/>
                <a:gd name="connsiteY99" fmla="*/ 1691631 h 2622112"/>
                <a:gd name="connsiteX100" fmla="*/ 1750443 w 1792917"/>
                <a:gd name="connsiteY100" fmla="*/ 1713546 h 2622112"/>
                <a:gd name="connsiteX101" fmla="*/ 1731585 w 1792917"/>
                <a:gd name="connsiteY101" fmla="*/ 1731809 h 2622112"/>
                <a:gd name="connsiteX102" fmla="*/ 1716263 w 1792917"/>
                <a:gd name="connsiteY102" fmla="*/ 1746419 h 2622112"/>
                <a:gd name="connsiteX103" fmla="*/ 1671475 w 1792917"/>
                <a:gd name="connsiteY103" fmla="*/ 1799989 h 2622112"/>
                <a:gd name="connsiteX104" fmla="*/ 1624330 w 1792917"/>
                <a:gd name="connsiteY104" fmla="*/ 1848689 h 2622112"/>
                <a:gd name="connsiteX105" fmla="*/ 1577185 w 1792917"/>
                <a:gd name="connsiteY105" fmla="*/ 1897389 h 2622112"/>
                <a:gd name="connsiteX106" fmla="*/ 1532398 w 1792917"/>
                <a:gd name="connsiteY106" fmla="*/ 1950960 h 2622112"/>
                <a:gd name="connsiteX107" fmla="*/ 1511167 w 1792917"/>
                <a:gd name="connsiteY107" fmla="*/ 1977155 h 2622112"/>
                <a:gd name="connsiteX108" fmla="*/ 1174059 w 1792917"/>
                <a:gd name="connsiteY108" fmla="*/ 1977155 h 2622112"/>
                <a:gd name="connsiteX109" fmla="*/ 1067870 w 1792917"/>
                <a:gd name="connsiteY109" fmla="*/ 2186685 h 2622112"/>
                <a:gd name="connsiteX110" fmla="*/ 1227861 w 1792917"/>
                <a:gd name="connsiteY110" fmla="*/ 2390210 h 2622112"/>
                <a:gd name="connsiteX111" fmla="*/ 926042 w 1792917"/>
                <a:gd name="connsiteY111" fmla="*/ 2622112 h 2622112"/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149697 w 1792917"/>
                <a:gd name="connsiteY11" fmla="*/ 1162530 h 2622112"/>
                <a:gd name="connsiteX12" fmla="*/ 393757 w 1792917"/>
                <a:gd name="connsiteY12" fmla="*/ 1353694 h 2622112"/>
                <a:gd name="connsiteX13" fmla="*/ 672336 w 1792917"/>
                <a:gd name="connsiteY13" fmla="*/ 991125 h 2622112"/>
                <a:gd name="connsiteX14" fmla="*/ 393757 w 1792917"/>
                <a:gd name="connsiteY14" fmla="*/ 628556 h 2622112"/>
                <a:gd name="connsiteX15" fmla="*/ 149267 w 1792917"/>
                <a:gd name="connsiteY15" fmla="*/ 820750 h 2622112"/>
                <a:gd name="connsiteX16" fmla="*/ 64726 w 1792917"/>
                <a:gd name="connsiteY16" fmla="*/ 753627 h 2622112"/>
                <a:gd name="connsiteX17" fmla="*/ 61019 w 1792917"/>
                <a:gd name="connsiteY17" fmla="*/ 748648 h 2622112"/>
                <a:gd name="connsiteX18" fmla="*/ 61019 w 1792917"/>
                <a:gd name="connsiteY18" fmla="*/ 70623 h 2622112"/>
                <a:gd name="connsiteX19" fmla="*/ 59166 w 1792917"/>
                <a:gd name="connsiteY19" fmla="*/ 70623 h 2622112"/>
                <a:gd name="connsiteX20" fmla="*/ 59166 w 1792917"/>
                <a:gd name="connsiteY20" fmla="*/ 0 h 2622112"/>
                <a:gd name="connsiteX21" fmla="*/ 293306 w 1792917"/>
                <a:gd name="connsiteY21" fmla="*/ 0 h 2622112"/>
                <a:gd name="connsiteX22" fmla="*/ 300739 w 1792917"/>
                <a:gd name="connsiteY22" fmla="*/ 40695 h 2622112"/>
                <a:gd name="connsiteX23" fmla="*/ 312525 w 1792917"/>
                <a:gd name="connsiteY23" fmla="*/ 106440 h 2622112"/>
                <a:gd name="connsiteX24" fmla="*/ 325490 w 1792917"/>
                <a:gd name="connsiteY24" fmla="*/ 170968 h 2622112"/>
                <a:gd name="connsiteX25" fmla="*/ 340812 w 1792917"/>
                <a:gd name="connsiteY25" fmla="*/ 233060 h 2622112"/>
                <a:gd name="connsiteX26" fmla="*/ 356134 w 1792917"/>
                <a:gd name="connsiteY26" fmla="*/ 292718 h 2622112"/>
                <a:gd name="connsiteX27" fmla="*/ 374992 w 1792917"/>
                <a:gd name="connsiteY27" fmla="*/ 345071 h 2622112"/>
                <a:gd name="connsiteX28" fmla="*/ 395028 w 1792917"/>
                <a:gd name="connsiteY28" fmla="*/ 390119 h 2622112"/>
                <a:gd name="connsiteX29" fmla="*/ 416244 w 1792917"/>
                <a:gd name="connsiteY29" fmla="*/ 425426 h 2622112"/>
                <a:gd name="connsiteX30" fmla="*/ 439816 w 1792917"/>
                <a:gd name="connsiteY30" fmla="*/ 447341 h 2622112"/>
                <a:gd name="connsiteX31" fmla="*/ 465746 w 1792917"/>
                <a:gd name="connsiteY31" fmla="*/ 458299 h 2622112"/>
                <a:gd name="connsiteX32" fmla="*/ 495211 w 1792917"/>
                <a:gd name="connsiteY32" fmla="*/ 463169 h 2622112"/>
                <a:gd name="connsiteX33" fmla="*/ 529391 w 1792917"/>
                <a:gd name="connsiteY33" fmla="*/ 460734 h 2622112"/>
                <a:gd name="connsiteX34" fmla="*/ 563571 w 1792917"/>
                <a:gd name="connsiteY34" fmla="*/ 455864 h 2622112"/>
                <a:gd name="connsiteX35" fmla="*/ 595394 w 1792917"/>
                <a:gd name="connsiteY35" fmla="*/ 447341 h 2622112"/>
                <a:gd name="connsiteX36" fmla="*/ 626038 w 1792917"/>
                <a:gd name="connsiteY36" fmla="*/ 438819 h 2622112"/>
                <a:gd name="connsiteX37" fmla="*/ 654325 w 1792917"/>
                <a:gd name="connsiteY37" fmla="*/ 430296 h 2622112"/>
                <a:gd name="connsiteX38" fmla="*/ 675540 w 1792917"/>
                <a:gd name="connsiteY38" fmla="*/ 422991 h 2622112"/>
                <a:gd name="connsiteX39" fmla="*/ 726221 w 1792917"/>
                <a:gd name="connsiteY39" fmla="*/ 405946 h 2622112"/>
                <a:gd name="connsiteX40" fmla="*/ 783973 w 1792917"/>
                <a:gd name="connsiteY40" fmla="*/ 390119 h 2622112"/>
                <a:gd name="connsiteX41" fmla="*/ 848797 w 1792917"/>
                <a:gd name="connsiteY41" fmla="*/ 376726 h 2622112"/>
                <a:gd name="connsiteX42" fmla="*/ 917157 w 1792917"/>
                <a:gd name="connsiteY42" fmla="*/ 368203 h 2622112"/>
                <a:gd name="connsiteX43" fmla="*/ 985518 w 1792917"/>
                <a:gd name="connsiteY43" fmla="*/ 360898 h 2622112"/>
                <a:gd name="connsiteX44" fmla="*/ 1055056 w 1792917"/>
                <a:gd name="connsiteY44" fmla="*/ 358463 h 2622112"/>
                <a:gd name="connsiteX45" fmla="*/ 1121059 w 1792917"/>
                <a:gd name="connsiteY45" fmla="*/ 363333 h 2622112"/>
                <a:gd name="connsiteX46" fmla="*/ 1183526 w 1792917"/>
                <a:gd name="connsiteY46" fmla="*/ 374291 h 2622112"/>
                <a:gd name="connsiteX47" fmla="*/ 1217706 w 1792917"/>
                <a:gd name="connsiteY47" fmla="*/ 382813 h 2622112"/>
                <a:gd name="connsiteX48" fmla="*/ 1251886 w 1792917"/>
                <a:gd name="connsiteY48" fmla="*/ 398641 h 2622112"/>
                <a:gd name="connsiteX49" fmla="*/ 1286066 w 1792917"/>
                <a:gd name="connsiteY49" fmla="*/ 416904 h 2622112"/>
                <a:gd name="connsiteX50" fmla="*/ 1315531 w 1792917"/>
                <a:gd name="connsiteY50" fmla="*/ 438819 h 2622112"/>
                <a:gd name="connsiteX51" fmla="*/ 1346176 w 1792917"/>
                <a:gd name="connsiteY51" fmla="*/ 465604 h 2622112"/>
                <a:gd name="connsiteX52" fmla="*/ 1369748 w 1792917"/>
                <a:gd name="connsiteY52" fmla="*/ 493606 h 2622112"/>
                <a:gd name="connsiteX53" fmla="*/ 1386249 w 1792917"/>
                <a:gd name="connsiteY53" fmla="*/ 528914 h 2622112"/>
                <a:gd name="connsiteX54" fmla="*/ 1399213 w 1792917"/>
                <a:gd name="connsiteY54" fmla="*/ 569092 h 2622112"/>
                <a:gd name="connsiteX55" fmla="*/ 1403928 w 1792917"/>
                <a:gd name="connsiteY55" fmla="*/ 612922 h 2622112"/>
                <a:gd name="connsiteX56" fmla="*/ 1399213 w 1792917"/>
                <a:gd name="connsiteY56" fmla="*/ 661622 h 2622112"/>
                <a:gd name="connsiteX57" fmla="*/ 1393320 w 1792917"/>
                <a:gd name="connsiteY57" fmla="*/ 695712 h 2622112"/>
                <a:gd name="connsiteX58" fmla="*/ 1385070 w 1792917"/>
                <a:gd name="connsiteY58" fmla="*/ 733455 h 2622112"/>
                <a:gd name="connsiteX59" fmla="*/ 1375641 w 1792917"/>
                <a:gd name="connsiteY59" fmla="*/ 772415 h 2622112"/>
                <a:gd name="connsiteX60" fmla="*/ 1372105 w 1792917"/>
                <a:gd name="connsiteY60" fmla="*/ 810158 h 2622112"/>
                <a:gd name="connsiteX61" fmla="*/ 1372105 w 1792917"/>
                <a:gd name="connsiteY61" fmla="*/ 850335 h 2622112"/>
                <a:gd name="connsiteX62" fmla="*/ 1382713 w 1792917"/>
                <a:gd name="connsiteY62" fmla="*/ 885643 h 2622112"/>
                <a:gd name="connsiteX63" fmla="*/ 1393320 w 1792917"/>
                <a:gd name="connsiteY63" fmla="*/ 905123 h 2622112"/>
                <a:gd name="connsiteX64" fmla="*/ 1412178 w 1792917"/>
                <a:gd name="connsiteY64" fmla="*/ 923386 h 2622112"/>
                <a:gd name="connsiteX65" fmla="*/ 1432215 w 1792917"/>
                <a:gd name="connsiteY65" fmla="*/ 936778 h 2622112"/>
                <a:gd name="connsiteX66" fmla="*/ 1453430 w 1792917"/>
                <a:gd name="connsiteY66" fmla="*/ 947736 h 2622112"/>
                <a:gd name="connsiteX67" fmla="*/ 1474645 w 1792917"/>
                <a:gd name="connsiteY67" fmla="*/ 963563 h 2622112"/>
                <a:gd name="connsiteX68" fmla="*/ 1491146 w 1792917"/>
                <a:gd name="connsiteY68" fmla="*/ 980608 h 2622112"/>
                <a:gd name="connsiteX69" fmla="*/ 1504111 w 1792917"/>
                <a:gd name="connsiteY69" fmla="*/ 1002523 h 2622112"/>
                <a:gd name="connsiteX70" fmla="*/ 1508825 w 1792917"/>
                <a:gd name="connsiteY70" fmla="*/ 1026873 h 2622112"/>
                <a:gd name="connsiteX71" fmla="*/ 1506468 w 1792917"/>
                <a:gd name="connsiteY71" fmla="*/ 1051224 h 2622112"/>
                <a:gd name="connsiteX72" fmla="*/ 1498218 w 1792917"/>
                <a:gd name="connsiteY72" fmla="*/ 1074356 h 2622112"/>
                <a:gd name="connsiteX73" fmla="*/ 1487610 w 1792917"/>
                <a:gd name="connsiteY73" fmla="*/ 1093836 h 2622112"/>
                <a:gd name="connsiteX74" fmla="*/ 1480538 w 1792917"/>
                <a:gd name="connsiteY74" fmla="*/ 1113316 h 2622112"/>
                <a:gd name="connsiteX75" fmla="*/ 1514718 w 1792917"/>
                <a:gd name="connsiteY75" fmla="*/ 1137666 h 2622112"/>
                <a:gd name="connsiteX76" fmla="*/ 1538291 w 1792917"/>
                <a:gd name="connsiteY76" fmla="*/ 1162017 h 2622112"/>
                <a:gd name="connsiteX77" fmla="*/ 1551256 w 1792917"/>
                <a:gd name="connsiteY77" fmla="*/ 1186367 h 2622112"/>
                <a:gd name="connsiteX78" fmla="*/ 1553613 w 1792917"/>
                <a:gd name="connsiteY78" fmla="*/ 1213152 h 2622112"/>
                <a:gd name="connsiteX79" fmla="*/ 1550077 w 1792917"/>
                <a:gd name="connsiteY79" fmla="*/ 1237502 h 2622112"/>
                <a:gd name="connsiteX80" fmla="*/ 1540648 w 1792917"/>
                <a:gd name="connsiteY80" fmla="*/ 1264287 h 2622112"/>
                <a:gd name="connsiteX81" fmla="*/ 1527683 w 1792917"/>
                <a:gd name="connsiteY81" fmla="*/ 1291072 h 2622112"/>
                <a:gd name="connsiteX82" fmla="*/ 1513540 w 1792917"/>
                <a:gd name="connsiteY82" fmla="*/ 1317857 h 2622112"/>
                <a:gd name="connsiteX83" fmla="*/ 1500575 w 1792917"/>
                <a:gd name="connsiteY83" fmla="*/ 1345860 h 2622112"/>
                <a:gd name="connsiteX84" fmla="*/ 1487610 w 1792917"/>
                <a:gd name="connsiteY84" fmla="*/ 1372645 h 2622112"/>
                <a:gd name="connsiteX85" fmla="*/ 1480538 w 1792917"/>
                <a:gd name="connsiteY85" fmla="*/ 1401865 h 2622112"/>
                <a:gd name="connsiteX86" fmla="*/ 1504111 w 1792917"/>
                <a:gd name="connsiteY86" fmla="*/ 1423780 h 2622112"/>
                <a:gd name="connsiteX87" fmla="*/ 1537112 w 1792917"/>
                <a:gd name="connsiteY87" fmla="*/ 1440825 h 2622112"/>
                <a:gd name="connsiteX88" fmla="*/ 1573649 w 1792917"/>
                <a:gd name="connsiteY88" fmla="*/ 1456653 h 2622112"/>
                <a:gd name="connsiteX89" fmla="*/ 1611365 w 1792917"/>
                <a:gd name="connsiteY89" fmla="*/ 1470045 h 2622112"/>
                <a:gd name="connsiteX90" fmla="*/ 1650260 w 1792917"/>
                <a:gd name="connsiteY90" fmla="*/ 1483438 h 2622112"/>
                <a:gd name="connsiteX91" fmla="*/ 1689154 w 1792917"/>
                <a:gd name="connsiteY91" fmla="*/ 1496830 h 2622112"/>
                <a:gd name="connsiteX92" fmla="*/ 1725692 w 1792917"/>
                <a:gd name="connsiteY92" fmla="*/ 1512658 h 2622112"/>
                <a:gd name="connsiteX93" fmla="*/ 1755157 w 1792917"/>
                <a:gd name="connsiteY93" fmla="*/ 1529703 h 2622112"/>
                <a:gd name="connsiteX94" fmla="*/ 1781087 w 1792917"/>
                <a:gd name="connsiteY94" fmla="*/ 1554053 h 2622112"/>
                <a:gd name="connsiteX95" fmla="*/ 1792917 w 1792917"/>
                <a:gd name="connsiteY95" fmla="*/ 1576614 h 2622112"/>
                <a:gd name="connsiteX96" fmla="*/ 1792917 w 1792917"/>
                <a:gd name="connsiteY96" fmla="*/ 1654724 h 2622112"/>
                <a:gd name="connsiteX97" fmla="*/ 1786980 w 1792917"/>
                <a:gd name="connsiteY97" fmla="*/ 1669716 h 2622112"/>
                <a:gd name="connsiteX98" fmla="*/ 1770479 w 1792917"/>
                <a:gd name="connsiteY98" fmla="*/ 1691631 h 2622112"/>
                <a:gd name="connsiteX99" fmla="*/ 1750443 w 1792917"/>
                <a:gd name="connsiteY99" fmla="*/ 1713546 h 2622112"/>
                <a:gd name="connsiteX100" fmla="*/ 1731585 w 1792917"/>
                <a:gd name="connsiteY100" fmla="*/ 1731809 h 2622112"/>
                <a:gd name="connsiteX101" fmla="*/ 1716263 w 1792917"/>
                <a:gd name="connsiteY101" fmla="*/ 1746419 h 2622112"/>
                <a:gd name="connsiteX102" fmla="*/ 1671475 w 1792917"/>
                <a:gd name="connsiteY102" fmla="*/ 1799989 h 2622112"/>
                <a:gd name="connsiteX103" fmla="*/ 1624330 w 1792917"/>
                <a:gd name="connsiteY103" fmla="*/ 1848689 h 2622112"/>
                <a:gd name="connsiteX104" fmla="*/ 1577185 w 1792917"/>
                <a:gd name="connsiteY104" fmla="*/ 1897389 h 2622112"/>
                <a:gd name="connsiteX105" fmla="*/ 1532398 w 1792917"/>
                <a:gd name="connsiteY105" fmla="*/ 1950960 h 2622112"/>
                <a:gd name="connsiteX106" fmla="*/ 1511167 w 1792917"/>
                <a:gd name="connsiteY106" fmla="*/ 1977155 h 2622112"/>
                <a:gd name="connsiteX107" fmla="*/ 1174059 w 1792917"/>
                <a:gd name="connsiteY107" fmla="*/ 1977155 h 2622112"/>
                <a:gd name="connsiteX108" fmla="*/ 1067870 w 1792917"/>
                <a:gd name="connsiteY108" fmla="*/ 2186685 h 2622112"/>
                <a:gd name="connsiteX109" fmla="*/ 1227861 w 1792917"/>
                <a:gd name="connsiteY109" fmla="*/ 2390210 h 2622112"/>
                <a:gd name="connsiteX110" fmla="*/ 926042 w 1792917"/>
                <a:gd name="connsiteY110" fmla="*/ 2622112 h 262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2917" h="2622112">
                  <a:moveTo>
                    <a:pt x="926042" y="2622112"/>
                  </a:moveTo>
                  <a:cubicBezTo>
                    <a:pt x="759352" y="2622112"/>
                    <a:pt x="624223" y="2518286"/>
                    <a:pt x="624223" y="2390210"/>
                  </a:cubicBezTo>
                  <a:cubicBezTo>
                    <a:pt x="624223" y="2301926"/>
                    <a:pt x="688429" y="2225164"/>
                    <a:pt x="783357" y="2187043"/>
                  </a:cubicBezTo>
                  <a:cubicBezTo>
                    <a:pt x="789699" y="2077460"/>
                    <a:pt x="736407" y="2028627"/>
                    <a:pt x="677240" y="1977155"/>
                  </a:cubicBezTo>
                  <a:lnTo>
                    <a:pt x="0" y="1977155"/>
                  </a:lnTo>
                  <a:lnTo>
                    <a:pt x="0" y="1975302"/>
                  </a:lnTo>
                  <a:lnTo>
                    <a:pt x="59166" y="1975302"/>
                  </a:lnTo>
                  <a:lnTo>
                    <a:pt x="59166" y="1922707"/>
                  </a:lnTo>
                  <a:lnTo>
                    <a:pt x="61019" y="1922707"/>
                  </a:lnTo>
                  <a:lnTo>
                    <a:pt x="61019" y="1245467"/>
                  </a:lnTo>
                  <a:lnTo>
                    <a:pt x="64726" y="1241444"/>
                  </a:lnTo>
                  <a:lnTo>
                    <a:pt x="149697" y="1162530"/>
                  </a:lnTo>
                  <a:cubicBezTo>
                    <a:pt x="195491" y="1276565"/>
                    <a:pt x="287704" y="1353694"/>
                    <a:pt x="393757" y="1353694"/>
                  </a:cubicBezTo>
                  <a:cubicBezTo>
                    <a:pt x="547612" y="1353694"/>
                    <a:pt x="672336" y="1191366"/>
                    <a:pt x="672336" y="991125"/>
                  </a:cubicBezTo>
                  <a:cubicBezTo>
                    <a:pt x="672336" y="790884"/>
                    <a:pt x="547612" y="628556"/>
                    <a:pt x="393757" y="628556"/>
                  </a:cubicBezTo>
                  <a:cubicBezTo>
                    <a:pt x="287382" y="628556"/>
                    <a:pt x="194932" y="706154"/>
                    <a:pt x="149267" y="820750"/>
                  </a:cubicBezTo>
                  <a:cubicBezTo>
                    <a:pt x="94429" y="841595"/>
                    <a:pt x="79434" y="765644"/>
                    <a:pt x="64726" y="753627"/>
                  </a:cubicBezTo>
                  <a:cubicBezTo>
                    <a:pt x="63339" y="752090"/>
                    <a:pt x="62182" y="750377"/>
                    <a:pt x="61019" y="748648"/>
                  </a:cubicBezTo>
                  <a:lnTo>
                    <a:pt x="61019" y="70623"/>
                  </a:lnTo>
                  <a:lnTo>
                    <a:pt x="59166" y="70623"/>
                  </a:lnTo>
                  <a:lnTo>
                    <a:pt x="59166" y="0"/>
                  </a:lnTo>
                  <a:lnTo>
                    <a:pt x="293306" y="0"/>
                  </a:lnTo>
                  <a:lnTo>
                    <a:pt x="300739" y="40695"/>
                  </a:lnTo>
                  <a:lnTo>
                    <a:pt x="312525" y="106440"/>
                  </a:lnTo>
                  <a:lnTo>
                    <a:pt x="325490" y="170968"/>
                  </a:lnTo>
                  <a:lnTo>
                    <a:pt x="340812" y="233060"/>
                  </a:lnTo>
                  <a:lnTo>
                    <a:pt x="356134" y="292718"/>
                  </a:lnTo>
                  <a:lnTo>
                    <a:pt x="374992" y="345071"/>
                  </a:lnTo>
                  <a:lnTo>
                    <a:pt x="395028" y="390119"/>
                  </a:lnTo>
                  <a:lnTo>
                    <a:pt x="416244" y="425426"/>
                  </a:lnTo>
                  <a:lnTo>
                    <a:pt x="439816" y="447341"/>
                  </a:lnTo>
                  <a:lnTo>
                    <a:pt x="465746" y="458299"/>
                  </a:lnTo>
                  <a:lnTo>
                    <a:pt x="495211" y="463169"/>
                  </a:lnTo>
                  <a:lnTo>
                    <a:pt x="529391" y="460734"/>
                  </a:lnTo>
                  <a:lnTo>
                    <a:pt x="563571" y="455864"/>
                  </a:lnTo>
                  <a:lnTo>
                    <a:pt x="595394" y="447341"/>
                  </a:lnTo>
                  <a:lnTo>
                    <a:pt x="626038" y="438819"/>
                  </a:lnTo>
                  <a:lnTo>
                    <a:pt x="654325" y="430296"/>
                  </a:lnTo>
                  <a:lnTo>
                    <a:pt x="675540" y="422991"/>
                  </a:lnTo>
                  <a:lnTo>
                    <a:pt x="726221" y="405946"/>
                  </a:lnTo>
                  <a:lnTo>
                    <a:pt x="783973" y="390119"/>
                  </a:lnTo>
                  <a:lnTo>
                    <a:pt x="848797" y="376726"/>
                  </a:lnTo>
                  <a:lnTo>
                    <a:pt x="917157" y="368203"/>
                  </a:lnTo>
                  <a:lnTo>
                    <a:pt x="985518" y="360898"/>
                  </a:lnTo>
                  <a:lnTo>
                    <a:pt x="1055056" y="358463"/>
                  </a:lnTo>
                  <a:lnTo>
                    <a:pt x="1121059" y="363333"/>
                  </a:lnTo>
                  <a:lnTo>
                    <a:pt x="1183526" y="374291"/>
                  </a:lnTo>
                  <a:lnTo>
                    <a:pt x="1217706" y="382813"/>
                  </a:lnTo>
                  <a:lnTo>
                    <a:pt x="1251886" y="398641"/>
                  </a:lnTo>
                  <a:lnTo>
                    <a:pt x="1286066" y="416904"/>
                  </a:lnTo>
                  <a:lnTo>
                    <a:pt x="1315531" y="438819"/>
                  </a:lnTo>
                  <a:lnTo>
                    <a:pt x="1346176" y="465604"/>
                  </a:lnTo>
                  <a:lnTo>
                    <a:pt x="1369748" y="493606"/>
                  </a:lnTo>
                  <a:lnTo>
                    <a:pt x="1386249" y="528914"/>
                  </a:lnTo>
                  <a:lnTo>
                    <a:pt x="1399213" y="569092"/>
                  </a:lnTo>
                  <a:lnTo>
                    <a:pt x="1403928" y="612922"/>
                  </a:lnTo>
                  <a:lnTo>
                    <a:pt x="1399213" y="661622"/>
                  </a:lnTo>
                  <a:lnTo>
                    <a:pt x="1393320" y="695712"/>
                  </a:lnTo>
                  <a:lnTo>
                    <a:pt x="1385070" y="733455"/>
                  </a:lnTo>
                  <a:lnTo>
                    <a:pt x="1375641" y="772415"/>
                  </a:lnTo>
                  <a:lnTo>
                    <a:pt x="1372105" y="810158"/>
                  </a:lnTo>
                  <a:lnTo>
                    <a:pt x="1372105" y="850335"/>
                  </a:lnTo>
                  <a:lnTo>
                    <a:pt x="1382713" y="885643"/>
                  </a:lnTo>
                  <a:lnTo>
                    <a:pt x="1393320" y="905123"/>
                  </a:lnTo>
                  <a:lnTo>
                    <a:pt x="1412178" y="923386"/>
                  </a:lnTo>
                  <a:lnTo>
                    <a:pt x="1432215" y="936778"/>
                  </a:lnTo>
                  <a:lnTo>
                    <a:pt x="1453430" y="947736"/>
                  </a:lnTo>
                  <a:lnTo>
                    <a:pt x="1474645" y="963563"/>
                  </a:lnTo>
                  <a:lnTo>
                    <a:pt x="1491146" y="980608"/>
                  </a:lnTo>
                  <a:lnTo>
                    <a:pt x="1504111" y="1002523"/>
                  </a:lnTo>
                  <a:lnTo>
                    <a:pt x="1508825" y="1026873"/>
                  </a:lnTo>
                  <a:lnTo>
                    <a:pt x="1506468" y="1051224"/>
                  </a:lnTo>
                  <a:lnTo>
                    <a:pt x="1498218" y="1074356"/>
                  </a:lnTo>
                  <a:lnTo>
                    <a:pt x="1487610" y="1093836"/>
                  </a:lnTo>
                  <a:lnTo>
                    <a:pt x="1480538" y="1113316"/>
                  </a:lnTo>
                  <a:lnTo>
                    <a:pt x="1514718" y="1137666"/>
                  </a:lnTo>
                  <a:lnTo>
                    <a:pt x="1538291" y="1162017"/>
                  </a:lnTo>
                  <a:lnTo>
                    <a:pt x="1551256" y="1186367"/>
                  </a:lnTo>
                  <a:lnTo>
                    <a:pt x="1553613" y="1213152"/>
                  </a:lnTo>
                  <a:lnTo>
                    <a:pt x="1550077" y="1237502"/>
                  </a:lnTo>
                  <a:lnTo>
                    <a:pt x="1540648" y="1264287"/>
                  </a:lnTo>
                  <a:lnTo>
                    <a:pt x="1527683" y="1291072"/>
                  </a:lnTo>
                  <a:lnTo>
                    <a:pt x="1513540" y="1317857"/>
                  </a:lnTo>
                  <a:lnTo>
                    <a:pt x="1500575" y="1345860"/>
                  </a:lnTo>
                  <a:lnTo>
                    <a:pt x="1487610" y="1372645"/>
                  </a:lnTo>
                  <a:lnTo>
                    <a:pt x="1480538" y="1401865"/>
                  </a:lnTo>
                  <a:lnTo>
                    <a:pt x="1504111" y="1423780"/>
                  </a:lnTo>
                  <a:lnTo>
                    <a:pt x="1537112" y="1440825"/>
                  </a:lnTo>
                  <a:lnTo>
                    <a:pt x="1573649" y="1456653"/>
                  </a:lnTo>
                  <a:lnTo>
                    <a:pt x="1611365" y="1470045"/>
                  </a:lnTo>
                  <a:lnTo>
                    <a:pt x="1650260" y="1483438"/>
                  </a:lnTo>
                  <a:lnTo>
                    <a:pt x="1689154" y="1496830"/>
                  </a:lnTo>
                  <a:lnTo>
                    <a:pt x="1725692" y="1512658"/>
                  </a:lnTo>
                  <a:lnTo>
                    <a:pt x="1755157" y="1529703"/>
                  </a:lnTo>
                  <a:lnTo>
                    <a:pt x="1781087" y="1554053"/>
                  </a:lnTo>
                  <a:lnTo>
                    <a:pt x="1792917" y="1576614"/>
                  </a:lnTo>
                  <a:lnTo>
                    <a:pt x="1792917" y="1654724"/>
                  </a:lnTo>
                  <a:lnTo>
                    <a:pt x="1786980" y="1669716"/>
                  </a:lnTo>
                  <a:lnTo>
                    <a:pt x="1770479" y="1691631"/>
                  </a:lnTo>
                  <a:lnTo>
                    <a:pt x="1750443" y="1713546"/>
                  </a:lnTo>
                  <a:lnTo>
                    <a:pt x="1731585" y="1731809"/>
                  </a:lnTo>
                  <a:lnTo>
                    <a:pt x="1716263" y="1746419"/>
                  </a:lnTo>
                  <a:lnTo>
                    <a:pt x="1671475" y="1799989"/>
                  </a:lnTo>
                  <a:lnTo>
                    <a:pt x="1624330" y="1848689"/>
                  </a:lnTo>
                  <a:lnTo>
                    <a:pt x="1577185" y="1897389"/>
                  </a:lnTo>
                  <a:lnTo>
                    <a:pt x="1532398" y="1950960"/>
                  </a:lnTo>
                  <a:lnTo>
                    <a:pt x="1511167" y="1977155"/>
                  </a:lnTo>
                  <a:lnTo>
                    <a:pt x="1174059" y="1977155"/>
                  </a:lnTo>
                  <a:cubicBezTo>
                    <a:pt x="1100500" y="2026616"/>
                    <a:pt x="1056812" y="2065908"/>
                    <a:pt x="1067870" y="2186685"/>
                  </a:cubicBezTo>
                  <a:cubicBezTo>
                    <a:pt x="1163265" y="2224699"/>
                    <a:pt x="1227861" y="2301658"/>
                    <a:pt x="1227861" y="2390210"/>
                  </a:cubicBezTo>
                  <a:cubicBezTo>
                    <a:pt x="1227861" y="2518286"/>
                    <a:pt x="1092732" y="2622112"/>
                    <a:pt x="926042" y="2622112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DA887900-D72D-4ABA-BEF1-625E80C0A5B6}"/>
                </a:ext>
              </a:extLst>
            </p:cNvPr>
            <p:cNvSpPr/>
            <p:nvPr/>
          </p:nvSpPr>
          <p:spPr>
            <a:xfrm>
              <a:off x="9244334" y="1783596"/>
              <a:ext cx="2001030" cy="2713059"/>
            </a:xfrm>
            <a:custGeom>
              <a:avLst/>
              <a:gdLst>
                <a:gd name="connsiteX0" fmla="*/ 95087 w 1775800"/>
                <a:gd name="connsiteY0" fmla="*/ 0 h 2349026"/>
                <a:gd name="connsiteX1" fmla="*/ 245950 w 1775800"/>
                <a:gd name="connsiteY1" fmla="*/ 1218 h 2349026"/>
                <a:gd name="connsiteX2" fmla="*/ 387385 w 1775800"/>
                <a:gd name="connsiteY2" fmla="*/ 12175 h 2349026"/>
                <a:gd name="connsiteX3" fmla="*/ 521747 w 1775800"/>
                <a:gd name="connsiteY3" fmla="*/ 30438 h 2349026"/>
                <a:gd name="connsiteX4" fmla="*/ 650217 w 1775800"/>
                <a:gd name="connsiteY4" fmla="*/ 57223 h 2349026"/>
                <a:gd name="connsiteX5" fmla="*/ 772794 w 1775800"/>
                <a:gd name="connsiteY5" fmla="*/ 90095 h 2349026"/>
                <a:gd name="connsiteX6" fmla="*/ 885941 w 1775800"/>
                <a:gd name="connsiteY6" fmla="*/ 132708 h 2349026"/>
                <a:gd name="connsiteX7" fmla="*/ 995553 w 1775800"/>
                <a:gd name="connsiteY7" fmla="*/ 178973 h 2349026"/>
                <a:gd name="connsiteX8" fmla="*/ 1095736 w 1775800"/>
                <a:gd name="connsiteY8" fmla="*/ 233761 h 2349026"/>
                <a:gd name="connsiteX9" fmla="*/ 1190025 w 1775800"/>
                <a:gd name="connsiteY9" fmla="*/ 295854 h 2349026"/>
                <a:gd name="connsiteX10" fmla="*/ 1280779 w 1775800"/>
                <a:gd name="connsiteY10" fmla="*/ 365252 h 2349026"/>
                <a:gd name="connsiteX11" fmla="*/ 1362104 w 1775800"/>
                <a:gd name="connsiteY11" fmla="*/ 439519 h 2349026"/>
                <a:gd name="connsiteX12" fmla="*/ 1436357 w 1775800"/>
                <a:gd name="connsiteY12" fmla="*/ 522310 h 2349026"/>
                <a:gd name="connsiteX13" fmla="*/ 1505896 w 1775800"/>
                <a:gd name="connsiteY13" fmla="*/ 608752 h 2349026"/>
                <a:gd name="connsiteX14" fmla="*/ 1567184 w 1775800"/>
                <a:gd name="connsiteY14" fmla="*/ 701283 h 2349026"/>
                <a:gd name="connsiteX15" fmla="*/ 1623758 w 1775800"/>
                <a:gd name="connsiteY15" fmla="*/ 798683 h 2349026"/>
                <a:gd name="connsiteX16" fmla="*/ 1661474 w 1775800"/>
                <a:gd name="connsiteY16" fmla="*/ 880256 h 2349026"/>
                <a:gd name="connsiteX17" fmla="*/ 1694475 w 1775800"/>
                <a:gd name="connsiteY17" fmla="*/ 971569 h 2349026"/>
                <a:gd name="connsiteX18" fmla="*/ 1723941 w 1775800"/>
                <a:gd name="connsiteY18" fmla="*/ 1071404 h 2349026"/>
                <a:gd name="connsiteX19" fmla="*/ 1747513 w 1775800"/>
                <a:gd name="connsiteY19" fmla="*/ 1179762 h 2349026"/>
                <a:gd name="connsiteX20" fmla="*/ 1765192 w 1775800"/>
                <a:gd name="connsiteY20" fmla="*/ 1290555 h 2349026"/>
                <a:gd name="connsiteX21" fmla="*/ 1773443 w 1775800"/>
                <a:gd name="connsiteY21" fmla="*/ 1405001 h 2349026"/>
                <a:gd name="connsiteX22" fmla="*/ 1775800 w 1775800"/>
                <a:gd name="connsiteY22" fmla="*/ 1521881 h 2349026"/>
                <a:gd name="connsiteX23" fmla="*/ 1768728 w 1775800"/>
                <a:gd name="connsiteY23" fmla="*/ 1637544 h 2349026"/>
                <a:gd name="connsiteX24" fmla="*/ 1760419 w 1775800"/>
                <a:gd name="connsiteY24" fmla="*/ 1704069 h 2349026"/>
                <a:gd name="connsiteX25" fmla="*/ 1158157 w 1775800"/>
                <a:gd name="connsiteY25" fmla="*/ 1704069 h 2349026"/>
                <a:gd name="connsiteX26" fmla="*/ 1051968 w 1775800"/>
                <a:gd name="connsiteY26" fmla="*/ 1913599 h 2349026"/>
                <a:gd name="connsiteX27" fmla="*/ 1211959 w 1775800"/>
                <a:gd name="connsiteY27" fmla="*/ 2117124 h 2349026"/>
                <a:gd name="connsiteX28" fmla="*/ 910140 w 1775800"/>
                <a:gd name="connsiteY28" fmla="*/ 2349026 h 2349026"/>
                <a:gd name="connsiteX29" fmla="*/ 608321 w 1775800"/>
                <a:gd name="connsiteY29" fmla="*/ 2117124 h 2349026"/>
                <a:gd name="connsiteX30" fmla="*/ 767455 w 1775800"/>
                <a:gd name="connsiteY30" fmla="*/ 1913957 h 2349026"/>
                <a:gd name="connsiteX31" fmla="*/ 661338 w 1775800"/>
                <a:gd name="connsiteY31" fmla="*/ 1704069 h 2349026"/>
                <a:gd name="connsiteX32" fmla="*/ 0 w 1775800"/>
                <a:gd name="connsiteY32" fmla="*/ 1704069 h 2349026"/>
                <a:gd name="connsiteX33" fmla="*/ 43264 w 1775800"/>
                <a:gd name="connsiteY33" fmla="*/ 1702216 h 2349026"/>
                <a:gd name="connsiteX34" fmla="*/ 43264 w 1775800"/>
                <a:gd name="connsiteY34" fmla="*/ 1649621 h 2349026"/>
                <a:gd name="connsiteX35" fmla="*/ 45117 w 1775800"/>
                <a:gd name="connsiteY35" fmla="*/ 1649621 h 2349026"/>
                <a:gd name="connsiteX36" fmla="*/ 45117 w 1775800"/>
                <a:gd name="connsiteY36" fmla="*/ 972381 h 2349026"/>
                <a:gd name="connsiteX37" fmla="*/ 97123 w 1775800"/>
                <a:gd name="connsiteY37" fmla="*/ 920386 h 2349026"/>
                <a:gd name="connsiteX38" fmla="*/ 155771 w 1775800"/>
                <a:gd name="connsiteY38" fmla="*/ 916627 h 2349026"/>
                <a:gd name="connsiteX39" fmla="*/ 251271 w 1775800"/>
                <a:gd name="connsiteY39" fmla="*/ 1040238 h 2349026"/>
                <a:gd name="connsiteX40" fmla="*/ 411955 w 1775800"/>
                <a:gd name="connsiteY40" fmla="*/ 1107014 h 2349026"/>
                <a:gd name="connsiteX41" fmla="*/ 685494 w 1775800"/>
                <a:gd name="connsiteY41" fmla="*/ 809519 h 2349026"/>
                <a:gd name="connsiteX42" fmla="*/ 692679 w 1775800"/>
                <a:gd name="connsiteY42" fmla="*/ 730052 h 2349026"/>
                <a:gd name="connsiteX43" fmla="*/ 414100 w 1775800"/>
                <a:gd name="connsiteY43" fmla="*/ 367483 h 2349026"/>
                <a:gd name="connsiteX44" fmla="*/ 413241 w 1775800"/>
                <a:gd name="connsiteY44" fmla="*/ 367566 h 2349026"/>
                <a:gd name="connsiteX45" fmla="*/ 389932 w 1775800"/>
                <a:gd name="connsiteY45" fmla="*/ 364508 h 2349026"/>
                <a:gd name="connsiteX46" fmla="*/ 145442 w 1775800"/>
                <a:gd name="connsiteY46" fmla="*/ 556702 h 2349026"/>
                <a:gd name="connsiteX47" fmla="*/ 111073 w 1775800"/>
                <a:gd name="connsiteY47" fmla="*/ 557527 h 2349026"/>
                <a:gd name="connsiteX48" fmla="*/ 111073 w 1775800"/>
                <a:gd name="connsiteY48" fmla="*/ 549999 h 2349026"/>
                <a:gd name="connsiteX49" fmla="*/ 45117 w 1775800"/>
                <a:gd name="connsiteY49" fmla="*/ 475562 h 2349026"/>
                <a:gd name="connsiteX50" fmla="*/ 45117 w 1775800"/>
                <a:gd name="connsiteY50" fmla="*/ 4075 h 2349026"/>
                <a:gd name="connsiteX51" fmla="*/ 95087 w 1775800"/>
                <a:gd name="connsiteY51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32536" h="2349026">
                  <a:moveTo>
                    <a:pt x="51823" y="0"/>
                  </a:moveTo>
                  <a:lnTo>
                    <a:pt x="202686" y="1218"/>
                  </a:lnTo>
                  <a:lnTo>
                    <a:pt x="344121" y="12175"/>
                  </a:lnTo>
                  <a:lnTo>
                    <a:pt x="478483" y="30438"/>
                  </a:lnTo>
                  <a:lnTo>
                    <a:pt x="606953" y="57223"/>
                  </a:lnTo>
                  <a:lnTo>
                    <a:pt x="729530" y="90095"/>
                  </a:lnTo>
                  <a:lnTo>
                    <a:pt x="842677" y="132708"/>
                  </a:lnTo>
                  <a:lnTo>
                    <a:pt x="952289" y="178973"/>
                  </a:lnTo>
                  <a:lnTo>
                    <a:pt x="1052472" y="233761"/>
                  </a:lnTo>
                  <a:lnTo>
                    <a:pt x="1146761" y="295854"/>
                  </a:lnTo>
                  <a:lnTo>
                    <a:pt x="1237515" y="365252"/>
                  </a:lnTo>
                  <a:lnTo>
                    <a:pt x="1318840" y="439519"/>
                  </a:lnTo>
                  <a:lnTo>
                    <a:pt x="1393093" y="522310"/>
                  </a:lnTo>
                  <a:lnTo>
                    <a:pt x="1462632" y="608752"/>
                  </a:lnTo>
                  <a:lnTo>
                    <a:pt x="1523920" y="701283"/>
                  </a:lnTo>
                  <a:lnTo>
                    <a:pt x="1580494" y="798683"/>
                  </a:lnTo>
                  <a:lnTo>
                    <a:pt x="1618210" y="880256"/>
                  </a:lnTo>
                  <a:lnTo>
                    <a:pt x="1651211" y="971569"/>
                  </a:lnTo>
                  <a:lnTo>
                    <a:pt x="1680677" y="1071404"/>
                  </a:lnTo>
                  <a:lnTo>
                    <a:pt x="1704249" y="1179762"/>
                  </a:lnTo>
                  <a:lnTo>
                    <a:pt x="1721928" y="1290555"/>
                  </a:lnTo>
                  <a:lnTo>
                    <a:pt x="1730179" y="1405001"/>
                  </a:lnTo>
                  <a:cubicBezTo>
                    <a:pt x="1730965" y="1443961"/>
                    <a:pt x="1731750" y="1482921"/>
                    <a:pt x="1732536" y="1521881"/>
                  </a:cubicBezTo>
                  <a:lnTo>
                    <a:pt x="1725464" y="1637544"/>
                  </a:lnTo>
                  <a:lnTo>
                    <a:pt x="1717155" y="1704069"/>
                  </a:lnTo>
                  <a:lnTo>
                    <a:pt x="1114893" y="1704069"/>
                  </a:lnTo>
                  <a:cubicBezTo>
                    <a:pt x="1041334" y="1777384"/>
                    <a:pt x="941987" y="1800774"/>
                    <a:pt x="1008704" y="1913599"/>
                  </a:cubicBezTo>
                  <a:cubicBezTo>
                    <a:pt x="1104099" y="1951613"/>
                    <a:pt x="1168695" y="2028572"/>
                    <a:pt x="1168695" y="2117124"/>
                  </a:cubicBezTo>
                  <a:cubicBezTo>
                    <a:pt x="1168695" y="2245200"/>
                    <a:pt x="1033566" y="2349026"/>
                    <a:pt x="866876" y="2349026"/>
                  </a:cubicBezTo>
                  <a:cubicBezTo>
                    <a:pt x="700186" y="2349026"/>
                    <a:pt x="565057" y="2245200"/>
                    <a:pt x="565057" y="2117124"/>
                  </a:cubicBezTo>
                  <a:cubicBezTo>
                    <a:pt x="565057" y="2028840"/>
                    <a:pt x="629263" y="1952078"/>
                    <a:pt x="724191" y="1913957"/>
                  </a:cubicBezTo>
                  <a:cubicBezTo>
                    <a:pt x="730533" y="1804374"/>
                    <a:pt x="772657" y="1763493"/>
                    <a:pt x="618074" y="1704069"/>
                  </a:cubicBezTo>
                  <a:lnTo>
                    <a:pt x="0" y="1702216"/>
                  </a:lnTo>
                  <a:lnTo>
                    <a:pt x="0" y="1649621"/>
                  </a:lnTo>
                  <a:lnTo>
                    <a:pt x="1853" y="1649621"/>
                  </a:lnTo>
                  <a:lnTo>
                    <a:pt x="1853" y="972381"/>
                  </a:lnTo>
                  <a:cubicBezTo>
                    <a:pt x="18383" y="953380"/>
                    <a:pt x="34641" y="934984"/>
                    <a:pt x="53859" y="920386"/>
                  </a:cubicBezTo>
                  <a:lnTo>
                    <a:pt x="112507" y="916627"/>
                  </a:lnTo>
                  <a:cubicBezTo>
                    <a:pt x="134465" y="968426"/>
                    <a:pt x="167764" y="1010968"/>
                    <a:pt x="208007" y="1040238"/>
                  </a:cubicBezTo>
                  <a:cubicBezTo>
                    <a:pt x="253173" y="1082349"/>
                    <a:pt x="308719" y="1107014"/>
                    <a:pt x="368691" y="1107014"/>
                  </a:cubicBezTo>
                  <a:cubicBezTo>
                    <a:pt x="505457" y="1107014"/>
                    <a:pt x="619204" y="978744"/>
                    <a:pt x="642230" y="809519"/>
                  </a:cubicBezTo>
                  <a:cubicBezTo>
                    <a:pt x="647092" y="784000"/>
                    <a:pt x="649415" y="757379"/>
                    <a:pt x="649415" y="730052"/>
                  </a:cubicBezTo>
                  <a:cubicBezTo>
                    <a:pt x="649415" y="529811"/>
                    <a:pt x="524691" y="367483"/>
                    <a:pt x="370836" y="367483"/>
                  </a:cubicBezTo>
                  <a:lnTo>
                    <a:pt x="369977" y="367566"/>
                  </a:lnTo>
                  <a:lnTo>
                    <a:pt x="346668" y="364508"/>
                  </a:lnTo>
                  <a:cubicBezTo>
                    <a:pt x="240293" y="364508"/>
                    <a:pt x="147843" y="442106"/>
                    <a:pt x="102178" y="556702"/>
                  </a:cubicBezTo>
                  <a:cubicBezTo>
                    <a:pt x="90067" y="557811"/>
                    <a:pt x="78638" y="558462"/>
                    <a:pt x="67809" y="557527"/>
                  </a:cubicBezTo>
                  <a:lnTo>
                    <a:pt x="67809" y="549999"/>
                  </a:lnTo>
                  <a:cubicBezTo>
                    <a:pt x="42197" y="532879"/>
                    <a:pt x="22950" y="506938"/>
                    <a:pt x="1853" y="475562"/>
                  </a:cubicBezTo>
                  <a:lnTo>
                    <a:pt x="1853" y="4075"/>
                  </a:lnTo>
                  <a:lnTo>
                    <a:pt x="51823" y="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1560152-AA1F-4903-ADF9-1BF4EBFEDBBB}"/>
                </a:ext>
              </a:extLst>
            </p:cNvPr>
            <p:cNvSpPr/>
            <p:nvPr/>
          </p:nvSpPr>
          <p:spPr>
            <a:xfrm rot="16200000">
              <a:off x="8726875" y="3616424"/>
              <a:ext cx="2280799" cy="2721009"/>
            </a:xfrm>
            <a:custGeom>
              <a:avLst/>
              <a:gdLst/>
              <a:ahLst/>
              <a:cxnLst/>
              <a:rect l="l" t="t" r="r" b="b"/>
              <a:pathLst>
                <a:path w="1974766" h="2355909">
                  <a:moveTo>
                    <a:pt x="1974766" y="636708"/>
                  </a:moveTo>
                  <a:lnTo>
                    <a:pt x="1974766" y="1254782"/>
                  </a:lnTo>
                  <a:cubicBezTo>
                    <a:pt x="1963639" y="1267574"/>
                    <a:pt x="1952635" y="1280090"/>
                    <a:pt x="1940562" y="1291135"/>
                  </a:cubicBezTo>
                  <a:cubicBezTo>
                    <a:pt x="1918641" y="1296595"/>
                    <a:pt x="1893878" y="1298230"/>
                    <a:pt x="1865795" y="1296605"/>
                  </a:cubicBezTo>
                  <a:cubicBezTo>
                    <a:pt x="1820001" y="1182570"/>
                    <a:pt x="1727788" y="1105441"/>
                    <a:pt x="1621735" y="1105441"/>
                  </a:cubicBezTo>
                  <a:cubicBezTo>
                    <a:pt x="1522011" y="1105441"/>
                    <a:pt x="1434525" y="1173640"/>
                    <a:pt x="1386054" y="1276514"/>
                  </a:cubicBezTo>
                  <a:cubicBezTo>
                    <a:pt x="1355944" y="1334407"/>
                    <a:pt x="1338369" y="1404233"/>
                    <a:pt x="1338369" y="1479401"/>
                  </a:cubicBezTo>
                  <a:cubicBezTo>
                    <a:pt x="1338369" y="1589213"/>
                    <a:pt x="1375878" y="1687623"/>
                    <a:pt x="1436173" y="1753183"/>
                  </a:cubicBezTo>
                  <a:cubicBezTo>
                    <a:pt x="1442739" y="1762534"/>
                    <a:pt x="1450354" y="1770819"/>
                    <a:pt x="1459070" y="1777771"/>
                  </a:cubicBezTo>
                  <a:cubicBezTo>
                    <a:pt x="1460077" y="1779070"/>
                    <a:pt x="1461286" y="1780138"/>
                    <a:pt x="1462621" y="1781058"/>
                  </a:cubicBezTo>
                  <a:cubicBezTo>
                    <a:pt x="1507602" y="1825126"/>
                    <a:pt x="1563966" y="1850587"/>
                    <a:pt x="1624899" y="1850587"/>
                  </a:cubicBezTo>
                  <a:cubicBezTo>
                    <a:pt x="1731274" y="1850587"/>
                    <a:pt x="1823723" y="1772989"/>
                    <a:pt x="1869389" y="1658393"/>
                  </a:cubicBezTo>
                  <a:cubicBezTo>
                    <a:pt x="1874549" y="1657920"/>
                    <a:pt x="1879586" y="1657531"/>
                    <a:pt x="1884554" y="1658029"/>
                  </a:cubicBezTo>
                  <a:lnTo>
                    <a:pt x="1884554" y="1662373"/>
                  </a:lnTo>
                  <a:cubicBezTo>
                    <a:pt x="1922674" y="1678732"/>
                    <a:pt x="1947133" y="1710505"/>
                    <a:pt x="1974766" y="1751601"/>
                  </a:cubicBezTo>
                  <a:lnTo>
                    <a:pt x="1974766" y="2355909"/>
                  </a:lnTo>
                  <a:lnTo>
                    <a:pt x="1921417" y="2349245"/>
                  </a:lnTo>
                  <a:lnTo>
                    <a:pt x="1810624" y="2323315"/>
                  </a:lnTo>
                  <a:lnTo>
                    <a:pt x="1715659" y="2289135"/>
                  </a:lnTo>
                  <a:lnTo>
                    <a:pt x="1626781" y="2247883"/>
                  </a:lnTo>
                  <a:lnTo>
                    <a:pt x="1545208" y="2198381"/>
                  </a:lnTo>
                  <a:lnTo>
                    <a:pt x="1466070" y="2147701"/>
                  </a:lnTo>
                  <a:lnTo>
                    <a:pt x="1388150" y="2091127"/>
                  </a:lnTo>
                  <a:lnTo>
                    <a:pt x="1315100" y="2035732"/>
                  </a:lnTo>
                  <a:lnTo>
                    <a:pt x="1239614" y="1980336"/>
                  </a:lnTo>
                  <a:lnTo>
                    <a:pt x="1164129" y="1926120"/>
                  </a:lnTo>
                  <a:lnTo>
                    <a:pt x="1103254" y="1889583"/>
                  </a:lnTo>
                  <a:lnTo>
                    <a:pt x="1033856" y="1860117"/>
                  </a:lnTo>
                  <a:lnTo>
                    <a:pt x="960806" y="1836545"/>
                  </a:lnTo>
                  <a:lnTo>
                    <a:pt x="881668" y="1817687"/>
                  </a:lnTo>
                  <a:lnTo>
                    <a:pt x="843925" y="1815330"/>
                  </a:lnTo>
                  <a:lnTo>
                    <a:pt x="798878" y="1817687"/>
                  </a:lnTo>
                  <a:lnTo>
                    <a:pt x="744090" y="1823580"/>
                  </a:lnTo>
                  <a:lnTo>
                    <a:pt x="686867" y="1831830"/>
                  </a:lnTo>
                  <a:lnTo>
                    <a:pt x="624774" y="1844795"/>
                  </a:lnTo>
                  <a:lnTo>
                    <a:pt x="562682" y="1860117"/>
                  </a:lnTo>
                  <a:lnTo>
                    <a:pt x="503024" y="1875439"/>
                  </a:lnTo>
                  <a:lnTo>
                    <a:pt x="445801" y="1891940"/>
                  </a:lnTo>
                  <a:lnTo>
                    <a:pt x="394666" y="1907262"/>
                  </a:lnTo>
                  <a:lnTo>
                    <a:pt x="349618" y="1922584"/>
                  </a:lnTo>
                  <a:lnTo>
                    <a:pt x="316746" y="1935549"/>
                  </a:lnTo>
                  <a:lnTo>
                    <a:pt x="268046" y="1954407"/>
                  </a:lnTo>
                  <a:lnTo>
                    <a:pt x="208388" y="1972086"/>
                  </a:lnTo>
                  <a:lnTo>
                    <a:pt x="141425" y="1990944"/>
                  </a:lnTo>
                  <a:lnTo>
                    <a:pt x="73245" y="2009802"/>
                  </a:lnTo>
                  <a:lnTo>
                    <a:pt x="11152" y="2031017"/>
                  </a:lnTo>
                  <a:lnTo>
                    <a:pt x="0" y="2035575"/>
                  </a:lnTo>
                  <a:lnTo>
                    <a:pt x="0" y="636708"/>
                  </a:lnTo>
                  <a:lnTo>
                    <a:pt x="750444" y="636708"/>
                  </a:lnTo>
                  <a:cubicBezTo>
                    <a:pt x="817390" y="591115"/>
                    <a:pt x="856029" y="549821"/>
                    <a:pt x="845555" y="435427"/>
                  </a:cubicBezTo>
                  <a:cubicBezTo>
                    <a:pt x="750160" y="397413"/>
                    <a:pt x="685564" y="320454"/>
                    <a:pt x="685564" y="231902"/>
                  </a:cubicBezTo>
                  <a:cubicBezTo>
                    <a:pt x="685564" y="103826"/>
                    <a:pt x="820693" y="0"/>
                    <a:pt x="987383" y="0"/>
                  </a:cubicBezTo>
                  <a:cubicBezTo>
                    <a:pt x="1154073" y="0"/>
                    <a:pt x="1289202" y="103826"/>
                    <a:pt x="1289202" y="231902"/>
                  </a:cubicBezTo>
                  <a:cubicBezTo>
                    <a:pt x="1289202" y="320186"/>
                    <a:pt x="1224996" y="396948"/>
                    <a:pt x="1130068" y="435069"/>
                  </a:cubicBezTo>
                  <a:cubicBezTo>
                    <a:pt x="1124056" y="538960"/>
                    <a:pt x="1171643" y="588249"/>
                    <a:pt x="1227233" y="636708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59AD73B-2082-4BBD-9CCD-D4BF31317C5A}"/>
                </a:ext>
              </a:extLst>
            </p:cNvPr>
            <p:cNvSpPr/>
            <p:nvPr/>
          </p:nvSpPr>
          <p:spPr>
            <a:xfrm rot="5400000">
              <a:off x="7719581" y="1562290"/>
              <a:ext cx="1972039" cy="2414654"/>
            </a:xfrm>
            <a:custGeom>
              <a:avLst/>
              <a:gdLst/>
              <a:ahLst/>
              <a:cxnLst/>
              <a:rect l="l" t="t" r="r" b="b"/>
              <a:pathLst>
                <a:path w="1707435" h="2090660">
                  <a:moveTo>
                    <a:pt x="0" y="636708"/>
                  </a:moveTo>
                  <a:lnTo>
                    <a:pt x="483113" y="636708"/>
                  </a:lnTo>
                  <a:cubicBezTo>
                    <a:pt x="550059" y="591115"/>
                    <a:pt x="588698" y="549821"/>
                    <a:pt x="578224" y="435427"/>
                  </a:cubicBezTo>
                  <a:cubicBezTo>
                    <a:pt x="482829" y="397413"/>
                    <a:pt x="418233" y="320454"/>
                    <a:pt x="418233" y="231902"/>
                  </a:cubicBezTo>
                  <a:cubicBezTo>
                    <a:pt x="418233" y="103826"/>
                    <a:pt x="553362" y="0"/>
                    <a:pt x="720052" y="0"/>
                  </a:cubicBezTo>
                  <a:cubicBezTo>
                    <a:pt x="886742" y="0"/>
                    <a:pt x="1021871" y="103826"/>
                    <a:pt x="1021871" y="231902"/>
                  </a:cubicBezTo>
                  <a:cubicBezTo>
                    <a:pt x="1021871" y="320186"/>
                    <a:pt x="957665" y="396948"/>
                    <a:pt x="862737" y="435069"/>
                  </a:cubicBezTo>
                  <a:cubicBezTo>
                    <a:pt x="856725" y="538960"/>
                    <a:pt x="904312" y="588249"/>
                    <a:pt x="959902" y="636708"/>
                  </a:cubicBezTo>
                  <a:lnTo>
                    <a:pt x="1707435" y="636708"/>
                  </a:lnTo>
                  <a:lnTo>
                    <a:pt x="1707435" y="1254782"/>
                  </a:lnTo>
                  <a:cubicBezTo>
                    <a:pt x="1690700" y="1274019"/>
                    <a:pt x="1674245" y="1292635"/>
                    <a:pt x="1654888" y="1307567"/>
                  </a:cubicBezTo>
                  <a:cubicBezTo>
                    <a:pt x="1635704" y="1310923"/>
                    <a:pt x="1614535" y="1311845"/>
                    <a:pt x="1591041" y="1310485"/>
                  </a:cubicBezTo>
                  <a:cubicBezTo>
                    <a:pt x="1545247" y="1196450"/>
                    <a:pt x="1453034" y="1119321"/>
                    <a:pt x="1346981" y="1119321"/>
                  </a:cubicBezTo>
                  <a:cubicBezTo>
                    <a:pt x="1265211" y="1119321"/>
                    <a:pt x="1191670" y="1165172"/>
                    <a:pt x="1141573" y="1238801"/>
                  </a:cubicBezTo>
                  <a:cubicBezTo>
                    <a:pt x="1085071" y="1304417"/>
                    <a:pt x="1050139" y="1399771"/>
                    <a:pt x="1050139" y="1505742"/>
                  </a:cubicBezTo>
                  <a:cubicBezTo>
                    <a:pt x="1050139" y="1639617"/>
                    <a:pt x="1105889" y="1756546"/>
                    <a:pt x="1189687" y="1818205"/>
                  </a:cubicBezTo>
                  <a:cubicBezTo>
                    <a:pt x="1234650" y="1860187"/>
                    <a:pt x="1289942" y="1884607"/>
                    <a:pt x="1349616" y="1884607"/>
                  </a:cubicBezTo>
                  <a:cubicBezTo>
                    <a:pt x="1455991" y="1884607"/>
                    <a:pt x="1548440" y="1807009"/>
                    <a:pt x="1594106" y="1692413"/>
                  </a:cubicBezTo>
                  <a:cubicBezTo>
                    <a:pt x="1617344" y="1690285"/>
                    <a:pt x="1638071" y="1689844"/>
                    <a:pt x="1656707" y="1691095"/>
                  </a:cubicBezTo>
                  <a:cubicBezTo>
                    <a:pt x="1675779" y="1706140"/>
                    <a:pt x="1691049" y="1727232"/>
                    <a:pt x="1707435" y="1751601"/>
                  </a:cubicBezTo>
                  <a:lnTo>
                    <a:pt x="1707435" y="2090660"/>
                  </a:lnTo>
                  <a:lnTo>
                    <a:pt x="1673829" y="2063422"/>
                  </a:lnTo>
                  <a:lnTo>
                    <a:pt x="1614171" y="2024528"/>
                  </a:lnTo>
                  <a:lnTo>
                    <a:pt x="1549643" y="1992705"/>
                  </a:lnTo>
                  <a:lnTo>
                    <a:pt x="1496073" y="1975026"/>
                  </a:lnTo>
                  <a:lnTo>
                    <a:pt x="1443720" y="1969133"/>
                  </a:lnTo>
                  <a:lnTo>
                    <a:pt x="1387715" y="1969133"/>
                  </a:lnTo>
                  <a:lnTo>
                    <a:pt x="1328057" y="1970311"/>
                  </a:lnTo>
                  <a:lnTo>
                    <a:pt x="1268400" y="1972668"/>
                  </a:lnTo>
                  <a:lnTo>
                    <a:pt x="1203872" y="1970311"/>
                  </a:lnTo>
                  <a:lnTo>
                    <a:pt x="1135692" y="1964418"/>
                  </a:lnTo>
                  <a:lnTo>
                    <a:pt x="854448" y="1898415"/>
                  </a:lnTo>
                  <a:lnTo>
                    <a:pt x="752178" y="1857164"/>
                  </a:lnTo>
                  <a:lnTo>
                    <a:pt x="657212" y="1807662"/>
                  </a:lnTo>
                  <a:lnTo>
                    <a:pt x="568334" y="1749909"/>
                  </a:lnTo>
                  <a:lnTo>
                    <a:pt x="484326" y="1683906"/>
                  </a:lnTo>
                  <a:lnTo>
                    <a:pt x="407624" y="1610832"/>
                  </a:lnTo>
                  <a:lnTo>
                    <a:pt x="337008" y="1531864"/>
                  </a:lnTo>
                  <a:lnTo>
                    <a:pt x="272481" y="1445825"/>
                  </a:lnTo>
                  <a:lnTo>
                    <a:pt x="215258" y="1356250"/>
                  </a:lnTo>
                  <a:lnTo>
                    <a:pt x="164123" y="1259603"/>
                  </a:lnTo>
                  <a:lnTo>
                    <a:pt x="121510" y="1160599"/>
                  </a:lnTo>
                  <a:lnTo>
                    <a:pt x="83767" y="1060416"/>
                  </a:lnTo>
                  <a:lnTo>
                    <a:pt x="7065" y="72333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A9A5DA-5FE0-4025-B71A-1E83F7DD83CA}"/>
              </a:ext>
            </a:extLst>
          </p:cNvPr>
          <p:cNvSpPr txBox="1"/>
          <p:nvPr/>
        </p:nvSpPr>
        <p:spPr>
          <a:xfrm>
            <a:off x="7581965" y="3893752"/>
            <a:ext cx="91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0ADE5-80BB-4226-90C8-568DCBB2E81B}"/>
              </a:ext>
            </a:extLst>
          </p:cNvPr>
          <p:cNvSpPr txBox="1"/>
          <p:nvPr/>
        </p:nvSpPr>
        <p:spPr>
          <a:xfrm>
            <a:off x="8164136" y="1970116"/>
            <a:ext cx="91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3DAE9-9D27-4A9A-9AF2-8249E8A246C3}"/>
              </a:ext>
            </a:extLst>
          </p:cNvPr>
          <p:cNvSpPr txBox="1"/>
          <p:nvPr/>
        </p:nvSpPr>
        <p:spPr>
          <a:xfrm>
            <a:off x="10086266" y="2689216"/>
            <a:ext cx="91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52A6F-5614-41E6-A1C8-D5C593A0DF14}"/>
              </a:ext>
            </a:extLst>
          </p:cNvPr>
          <p:cNvSpPr txBox="1"/>
          <p:nvPr/>
        </p:nvSpPr>
        <p:spPr>
          <a:xfrm>
            <a:off x="9494912" y="4729388"/>
            <a:ext cx="91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384B7043-4E6E-496D-89C2-96C11933A218}"/>
              </a:ext>
            </a:extLst>
          </p:cNvPr>
          <p:cNvGrpSpPr/>
          <p:nvPr/>
        </p:nvGrpSpPr>
        <p:grpSpPr>
          <a:xfrm>
            <a:off x="923936" y="1840864"/>
            <a:ext cx="68958" cy="4211722"/>
            <a:chOff x="1115616" y="2324216"/>
            <a:chExt cx="68958" cy="2575726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7AAE3EE2-767C-49BE-BCD6-63DDFA451C4E}"/>
                </a:ext>
              </a:extLst>
            </p:cNvPr>
            <p:cNvSpPr/>
            <p:nvPr/>
          </p:nvSpPr>
          <p:spPr>
            <a:xfrm>
              <a:off x="1115616" y="2324216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78003C3-731E-4372-BF3A-D77C432E96A3}"/>
                </a:ext>
              </a:extLst>
            </p:cNvPr>
            <p:cNvSpPr/>
            <p:nvPr/>
          </p:nvSpPr>
          <p:spPr>
            <a:xfrm>
              <a:off x="1115616" y="4251942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C6AA592-1317-4079-9FDF-A810D82EA0B9}"/>
                </a:ext>
              </a:extLst>
            </p:cNvPr>
            <p:cNvSpPr/>
            <p:nvPr/>
          </p:nvSpPr>
          <p:spPr>
            <a:xfrm>
              <a:off x="1115616" y="3604695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AB66429B-C756-4457-B403-F3FF1148CA34}"/>
                </a:ext>
              </a:extLst>
            </p:cNvPr>
            <p:cNvSpPr/>
            <p:nvPr/>
          </p:nvSpPr>
          <p:spPr>
            <a:xfrm>
              <a:off x="1115616" y="2960289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5510C8B-833F-4334-B088-218ACC9F8195}"/>
              </a:ext>
            </a:extLst>
          </p:cNvPr>
          <p:cNvGrpSpPr/>
          <p:nvPr/>
        </p:nvGrpSpPr>
        <p:grpSpPr>
          <a:xfrm>
            <a:off x="1122677" y="2951050"/>
            <a:ext cx="5112000" cy="923330"/>
            <a:chOff x="1122677" y="2951050"/>
            <a:chExt cx="5112000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B8FE64-B2BB-4B30-9FBC-CDAC467464E0}"/>
                </a:ext>
              </a:extLst>
            </p:cNvPr>
            <p:cNvSpPr txBox="1"/>
            <p:nvPr/>
          </p:nvSpPr>
          <p:spPr>
            <a:xfrm>
              <a:off x="1122677" y="3228049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18E81D-C0D4-4F0A-A5E0-07E3C4F099FC}"/>
                </a:ext>
              </a:extLst>
            </p:cNvPr>
            <p:cNvSpPr txBox="1"/>
            <p:nvPr/>
          </p:nvSpPr>
          <p:spPr>
            <a:xfrm>
              <a:off x="1122677" y="2951050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CF06D93-3BAE-4B06-84D3-18111DC05E71}"/>
              </a:ext>
            </a:extLst>
          </p:cNvPr>
          <p:cNvGrpSpPr/>
          <p:nvPr/>
        </p:nvGrpSpPr>
        <p:grpSpPr>
          <a:xfrm>
            <a:off x="1122677" y="1899875"/>
            <a:ext cx="5112000" cy="923330"/>
            <a:chOff x="1122677" y="1899875"/>
            <a:chExt cx="5112000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EA625-FC59-4DE0-8395-E133F540F048}"/>
                </a:ext>
              </a:extLst>
            </p:cNvPr>
            <p:cNvSpPr txBox="1"/>
            <p:nvPr/>
          </p:nvSpPr>
          <p:spPr>
            <a:xfrm>
              <a:off x="1122677" y="217687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0E716C-E044-442C-AF92-BD6EF94B4700}"/>
                </a:ext>
              </a:extLst>
            </p:cNvPr>
            <p:cNvSpPr txBox="1"/>
            <p:nvPr/>
          </p:nvSpPr>
          <p:spPr>
            <a:xfrm>
              <a:off x="1122677" y="189987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72DC32A-6EC5-47C7-B156-57DEFFCBAD3E}"/>
              </a:ext>
            </a:extLst>
          </p:cNvPr>
          <p:cNvGrpSpPr/>
          <p:nvPr/>
        </p:nvGrpSpPr>
        <p:grpSpPr>
          <a:xfrm>
            <a:off x="1122677" y="5053401"/>
            <a:ext cx="5112000" cy="923330"/>
            <a:chOff x="1122677" y="5053401"/>
            <a:chExt cx="511200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C64874-5AD5-401C-A8B4-68D81528CB49}"/>
                </a:ext>
              </a:extLst>
            </p:cNvPr>
            <p:cNvSpPr txBox="1"/>
            <p:nvPr/>
          </p:nvSpPr>
          <p:spPr>
            <a:xfrm>
              <a:off x="1122677" y="5330400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1138D9-5D16-467C-BF0F-1F180B3533EB}"/>
                </a:ext>
              </a:extLst>
            </p:cNvPr>
            <p:cNvSpPr txBox="1"/>
            <p:nvPr/>
          </p:nvSpPr>
          <p:spPr>
            <a:xfrm>
              <a:off x="1122677" y="5053401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8201C81-78F4-4EB1-9759-9469C39B4BDB}"/>
              </a:ext>
            </a:extLst>
          </p:cNvPr>
          <p:cNvGrpSpPr/>
          <p:nvPr/>
        </p:nvGrpSpPr>
        <p:grpSpPr>
          <a:xfrm>
            <a:off x="1122677" y="4002225"/>
            <a:ext cx="5112000" cy="923330"/>
            <a:chOff x="1122677" y="4002225"/>
            <a:chExt cx="511200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2E2980-5914-452D-82A4-78D418AE23BF}"/>
                </a:ext>
              </a:extLst>
            </p:cNvPr>
            <p:cNvSpPr txBox="1"/>
            <p:nvPr/>
          </p:nvSpPr>
          <p:spPr>
            <a:xfrm>
              <a:off x="1122677" y="427922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5ED0F7-7A6D-46AE-BAF3-5A9A6DA17936}"/>
                </a:ext>
              </a:extLst>
            </p:cNvPr>
            <p:cNvSpPr txBox="1"/>
            <p:nvPr/>
          </p:nvSpPr>
          <p:spPr>
            <a:xfrm>
              <a:off x="1122677" y="400222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6006CA4C-EEB9-4C90-95C3-1FE285007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76EDA-81EF-4280-8E0D-4C6AC965E548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6D1E3-DC20-453C-B155-B21910FECC5D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849C0-7DA4-4AC0-A887-7E89717F57F8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E4225114-1F4E-4A97-A1F5-6E1190FB30E5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EAE254B7-17A0-4ED5-B20E-3411ECB0AECA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FC413F7A-45E8-42F3-BBF2-3EC268E4B5E9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F5045044-A397-4B33-950E-C3BFFBC9E014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327421C0-DEEC-48A8-9803-DF368DF38BDC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19FD3-7D7A-4866-A832-8C78F46AF6CE}"/>
              </a:ext>
            </a:extLst>
          </p:cNvPr>
          <p:cNvSpPr txBox="1"/>
          <p:nvPr/>
        </p:nvSpPr>
        <p:spPr>
          <a:xfrm>
            <a:off x="784510" y="45365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87457-D347-49DB-ADE7-D449C7A4DD2F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2DE62-C43A-46A7-99C1-FBCA051AD1FA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E7A40F2B-916F-4122-A5DA-14C413484CE2}"/>
              </a:ext>
            </a:extLst>
          </p:cNvPr>
          <p:cNvGrpSpPr/>
          <p:nvPr/>
        </p:nvGrpSpPr>
        <p:grpSpPr>
          <a:xfrm>
            <a:off x="936049" y="2565988"/>
            <a:ext cx="5326166" cy="312576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DABBAECB-0492-44CF-BB95-045EC5A4A81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0724BA55-B1DF-4A68-8EC9-DD066F986AA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6335B10C-6C1E-4B76-B274-E5FCF1E3C32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3DC30428-CABA-46D8-BAB3-E0117A71E5B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D1F9FDA2-ECBA-4240-B216-F7BF42482AB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4FB3503B-9E77-47DB-9F7C-7CA3C1BEA03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CF85A176-0424-48B6-B0FE-42DC1D053A9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6059B7F3-4295-49E5-9233-ADE700C6639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703179C5-DD7C-4025-8069-ABC0E589576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C25E53AD-EB7B-407C-B783-576956461A5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91886A3A-E4B6-4777-8578-AE45B44B1CF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48562F27-3FA9-48D3-9488-2B34076E5E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9EFBFF63-8524-4D2B-9B56-5F950C22245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F8EC3C5E-9036-455A-A9B0-84CFD1A9AC3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022E0617-330D-4A27-B128-D11BA99A5312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B97BF521-BC1C-4D0B-B676-86A0A48AC9B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FC1EFBE6-3975-4EF8-9A35-9FEADB66DCF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82ADBAE9-17DC-4545-8574-7A5E0BA2289B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C0706B9A-F8C6-49F5-B1EF-9565634582C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C2FC55C1-CB6F-452F-8748-BD07EE48FC5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6EA8356B-75AE-4C5E-B978-740CA466F10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6F276423-1BAD-4876-8A63-71BA6B67624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AAC89722-20B8-4603-AC24-F5932561074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F1100888-B351-4CFE-9C9E-440038EB3C2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E3767AA2-847C-42B5-A962-E139B181DD8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3A03ACFA-42F6-4CAD-BC80-DBD180B49A7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17EE61C5-41CB-47A5-BB94-5F861F410CF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965325E8-3A16-411B-9AF6-C01C44E65B7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F8BB2A62-6CE2-4AD2-9753-B854EB3B3D1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34E7FAE0-9E0C-4CF8-BC31-53DB8F80C52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28583E75-3854-4896-BF7F-C43D8EBBF2E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61A2E597-1D0F-4915-8845-E1966768F8D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1A773EC8-DFAB-450B-8CE5-EDA3E91D576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F04208EE-3292-499C-A45D-1524DF962D1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39A0E1AF-E5CF-4AFD-9E8C-8FFC7C1B05A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DC58FFBF-96FE-452F-8CD8-7FB2DBE2EA8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76FF33B3-1B18-4D4A-B509-C2678D047EE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BB8AFDE9-2A16-41E0-9B15-348E8A21939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E83FF238-AB2A-4719-8A6C-C60E0A8EC73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6AAFF7D4-7E82-410C-96F8-72150E60BEC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1B07EDCE-67AB-47F8-80F9-725F8B438D0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333D0CC7-816D-4CE0-AC6F-2D60BD863D7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613ED143-4064-4732-B1C2-C93427E9E90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FBD822A3-925E-4A8C-B817-E493C712380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735B550D-DC22-4349-9425-0DD3CCA7B30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57A0AF58-2083-46EF-9F2B-9178AF68521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86E76F2E-06D9-48ED-A1BA-47DC3592DF00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3B8FD786-B22F-45C3-802B-DBFBEE400512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D3F860CC-1BF4-4375-A2B8-6F14E3EA533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56F4BE1A-BD0B-4750-8757-E19A42654F7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65C9ACBE-B1B4-4A5C-B91B-2CF6E646C306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108EA58C-BDF5-4FAD-8AD2-8F12248C005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6C57C8BE-5AD9-4D81-86C7-C67FF599819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BD65673B-0873-4733-9EBB-BE0431C3AE5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10E9B8B4-734C-4013-9483-0AEF1C5975B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08283CE9-9225-4373-B5A3-0C527D06610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53DE7ABF-F8A7-45FA-98CB-43774CE1C9D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4457D6FC-CE31-483B-8F71-F4036277C82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C4DB8696-456C-43C1-B35F-5BCC5F42625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E9423B4D-736E-43E6-A701-250BFB6E239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119285C1-4BBA-4AD4-AB3E-8D875C38971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4704EEFE-E660-451F-99D3-66C2DC7A152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8F1E916F-93DB-4654-B78C-3192B4CED5D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FF3097EB-39E4-41A2-B33B-47BFACBA024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323244B7-CDB7-4BA3-9D02-B9D4A318126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959CC295-33E7-4C38-ABF1-98C3DD90685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AD905FB0-D469-474D-91D0-9AED669AB3F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CD049298-C87C-4386-88AB-EF0B57D4403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B816B90C-3573-4EBA-A8FE-FBFEC79DA0E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2E23207C-51F8-4978-BDAE-C56C260D71B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0FE49B6E-C3CA-42DD-A11E-3331B06298D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1BC35E73-D8D1-4CC4-AC67-D4F60F09C78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A36817EB-AF6F-4787-9828-E9EA5CC6CA6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928C7ECA-7DF8-4CED-9281-F014185687A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8D39B918-423D-41F8-ACCC-70184F113F1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D2AD1FD9-E6D7-444D-B684-8D17F894CB4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27F9B9B0-D93C-4B6A-9B43-01A39803815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2E0D4E0D-39D9-4376-A635-CB42F07E3AF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9002BFE1-3C2A-4453-BC5F-FA84EF0B0D6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C469FCC6-5D6B-448F-859B-463CDAEE327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FEFEC379-9267-43CD-B7D4-701B70BB490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D87EC35E-A8CB-467B-BED4-BDDB5E4E3CC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9F6A0585-951A-4DDB-A6E1-17F6F7BDD6E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F0F22999-250E-4692-8529-76955A2100F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917EF387-1153-4E18-8893-E20EE0771C8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399A1611-B126-4430-9F35-582053DDAF6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463F1C68-A2B4-48C7-AD6A-7D588F6DACE4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CFF70947-0CAC-4CC0-B199-F69DDFE16E8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A9598D4C-6FC0-40ED-91CC-BAA91BE5A29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29F17575-29D3-418E-891C-CEA3BC60E4F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FF4839F1-D7DB-41E7-921E-71292018E13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4FCD307C-F56E-4A4E-B89A-FB131B3ADF9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22409FA0-321D-4BAD-90EF-7208BEDB743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8E989AE1-17A8-4F3E-933B-B6BE61AE7B5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1E9FD1C7-6D2B-43E7-86E2-B539BF51C01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9C65769A-08BD-4D8D-B04A-46504394B4B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20140447-9085-4B45-B1F8-602AFE680FB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600AAEE9-8FFB-4E67-8B28-4C087D5BFC9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D27908D1-CCEB-4BA8-AFE0-95594A2E72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8FAC45DA-4F6B-4D39-82EE-EA58E98A8BF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CCA9C0EB-7993-4378-A4E8-6ECE85107AB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CCE7816C-3E41-425E-9A01-36D50F01D7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485CD0FA-3A14-4FB2-AFAB-6040BB8FFB8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2BF1B438-C5D4-45F8-90DA-AF6D7A55674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918D69E8-5FFF-4687-BC92-99D7269B62D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F522BF8B-461E-4380-8719-BC5D9F0979A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09FFF20F-4D87-466B-97CC-C28C2EC20F2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22F52889-BECB-4C29-A477-00FC3903B4E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D573620B-448F-420C-9158-5F25A276F21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907BD0A4-EA01-4A27-A99E-64E6C3B802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3B326BAE-750B-4325-8B73-4184BD1DC91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D7A344D9-8A4F-408C-888C-58B5861F9FC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455">
            <a:extLst>
              <a:ext uri="{FF2B5EF4-FFF2-40B4-BE49-F238E27FC236}">
                <a16:creationId xmlns:a16="http://schemas.microsoft.com/office/drawing/2014/main" id="{8A4905CE-1C7D-4280-8FBC-58C3A3E85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647868"/>
              </p:ext>
            </p:extLst>
          </p:nvPr>
        </p:nvGraphicFramePr>
        <p:xfrm>
          <a:off x="7948407" y="2622050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55">
            <a:extLst>
              <a:ext uri="{FF2B5EF4-FFF2-40B4-BE49-F238E27FC236}">
                <a16:creationId xmlns:a16="http://schemas.microsoft.com/office/drawing/2014/main" id="{7D30EA8F-2464-4BA8-9BB7-5133748D0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207164"/>
              </p:ext>
            </p:extLst>
          </p:nvPr>
        </p:nvGraphicFramePr>
        <p:xfrm>
          <a:off x="9730427" y="2622050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그룹 10">
            <a:extLst>
              <a:ext uri="{FF2B5EF4-FFF2-40B4-BE49-F238E27FC236}">
                <a16:creationId xmlns:a16="http://schemas.microsoft.com/office/drawing/2014/main" id="{B91708FB-20E5-4A3E-96D1-258926218635}"/>
              </a:ext>
            </a:extLst>
          </p:cNvPr>
          <p:cNvGrpSpPr/>
          <p:nvPr/>
        </p:nvGrpSpPr>
        <p:grpSpPr>
          <a:xfrm>
            <a:off x="7190261" y="1753560"/>
            <a:ext cx="4372584" cy="748668"/>
            <a:chOff x="7536159" y="1753560"/>
            <a:chExt cx="4026685" cy="74866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B275275-E6ED-4A13-84AA-2197E4A9E6B5}"/>
                </a:ext>
              </a:extLst>
            </p:cNvPr>
            <p:cNvSpPr txBox="1"/>
            <p:nvPr/>
          </p:nvSpPr>
          <p:spPr>
            <a:xfrm>
              <a:off x="7536159" y="1753560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EEBE3D2-4AA9-406C-BCA0-92A930EAC075}"/>
                </a:ext>
              </a:extLst>
            </p:cNvPr>
            <p:cNvSpPr txBox="1"/>
            <p:nvPr/>
          </p:nvSpPr>
          <p:spPr>
            <a:xfrm>
              <a:off x="7536159" y="204056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F242B980-FC18-4B45-A813-940C0CCC78B3}"/>
              </a:ext>
            </a:extLst>
          </p:cNvPr>
          <p:cNvSpPr txBox="1"/>
          <p:nvPr/>
        </p:nvSpPr>
        <p:spPr>
          <a:xfrm>
            <a:off x="7948407" y="3660031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2BAEE8D-D830-4E53-857B-D83F492CD043}"/>
              </a:ext>
            </a:extLst>
          </p:cNvPr>
          <p:cNvSpPr txBox="1"/>
          <p:nvPr/>
        </p:nvSpPr>
        <p:spPr>
          <a:xfrm>
            <a:off x="9730427" y="3660031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3" name="그룹 11">
            <a:extLst>
              <a:ext uri="{FF2B5EF4-FFF2-40B4-BE49-F238E27FC236}">
                <a16:creationId xmlns:a16="http://schemas.microsoft.com/office/drawing/2014/main" id="{F07C193E-EE7E-4231-AD1D-F938B11D03B0}"/>
              </a:ext>
            </a:extLst>
          </p:cNvPr>
          <p:cNvGrpSpPr/>
          <p:nvPr/>
        </p:nvGrpSpPr>
        <p:grpSpPr>
          <a:xfrm>
            <a:off x="7190261" y="3936307"/>
            <a:ext cx="4372584" cy="758761"/>
            <a:chOff x="7536159" y="3936307"/>
            <a:chExt cx="4026685" cy="75876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298197B-8999-411E-A6AD-BBAB565A3C13}"/>
                </a:ext>
              </a:extLst>
            </p:cNvPr>
            <p:cNvSpPr txBox="1"/>
            <p:nvPr/>
          </p:nvSpPr>
          <p:spPr>
            <a:xfrm>
              <a:off x="7536159" y="3936307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702A13C-D4E1-42F0-A1A0-D8F226E9923B}"/>
                </a:ext>
              </a:extLst>
            </p:cNvPr>
            <p:cNvSpPr txBox="1"/>
            <p:nvPr/>
          </p:nvSpPr>
          <p:spPr>
            <a:xfrm>
              <a:off x="7536159" y="423340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6F4946C0-6954-4C03-9944-ACFAFC1D9D63}"/>
              </a:ext>
            </a:extLst>
          </p:cNvPr>
          <p:cNvSpPr txBox="1"/>
          <p:nvPr/>
        </p:nvSpPr>
        <p:spPr>
          <a:xfrm>
            <a:off x="7948407" y="5844835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C4EDF8F-546A-46C8-9B2F-6C9AB89C05E1}"/>
              </a:ext>
            </a:extLst>
          </p:cNvPr>
          <p:cNvSpPr txBox="1"/>
          <p:nvPr/>
        </p:nvSpPr>
        <p:spPr>
          <a:xfrm>
            <a:off x="9730427" y="5844835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8" name="Group 467">
            <a:extLst>
              <a:ext uri="{FF2B5EF4-FFF2-40B4-BE49-F238E27FC236}">
                <a16:creationId xmlns:a16="http://schemas.microsoft.com/office/drawing/2014/main" id="{3403AB15-BAEC-486C-8292-B9C4F00D95BA}"/>
              </a:ext>
            </a:extLst>
          </p:cNvPr>
          <p:cNvGrpSpPr/>
          <p:nvPr/>
        </p:nvGrpSpPr>
        <p:grpSpPr>
          <a:xfrm>
            <a:off x="1359588" y="1780786"/>
            <a:ext cx="1065560" cy="1065560"/>
            <a:chOff x="1087359" y="1299812"/>
            <a:chExt cx="1261246" cy="1261246"/>
          </a:xfrm>
          <a:solidFill>
            <a:schemeClr val="accent4"/>
          </a:solidFill>
        </p:grpSpPr>
        <p:sp>
          <p:nvSpPr>
            <p:cNvPr id="129" name="Oval 468">
              <a:extLst>
                <a:ext uri="{FF2B5EF4-FFF2-40B4-BE49-F238E27FC236}">
                  <a16:creationId xmlns:a16="http://schemas.microsoft.com/office/drawing/2014/main" id="{3A3124F1-0131-4BE0-BB04-355DA7E0CD85}"/>
                </a:ext>
              </a:extLst>
            </p:cNvPr>
            <p:cNvSpPr/>
            <p:nvPr/>
          </p:nvSpPr>
          <p:spPr>
            <a:xfrm>
              <a:off x="1087359" y="1299812"/>
              <a:ext cx="1261246" cy="1261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0C966ED-9405-4DFB-B4F3-11E39796EEFB}"/>
                </a:ext>
              </a:extLst>
            </p:cNvPr>
            <p:cNvSpPr txBox="1"/>
            <p:nvPr/>
          </p:nvSpPr>
          <p:spPr>
            <a:xfrm>
              <a:off x="1187624" y="1776547"/>
              <a:ext cx="1046618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470">
            <a:extLst>
              <a:ext uri="{FF2B5EF4-FFF2-40B4-BE49-F238E27FC236}">
                <a16:creationId xmlns:a16="http://schemas.microsoft.com/office/drawing/2014/main" id="{4A36CF40-04D8-4BE9-831A-222C6E080CDF}"/>
              </a:ext>
            </a:extLst>
          </p:cNvPr>
          <p:cNvGrpSpPr/>
          <p:nvPr/>
        </p:nvGrpSpPr>
        <p:grpSpPr>
          <a:xfrm>
            <a:off x="5479294" y="1823893"/>
            <a:ext cx="1395475" cy="1395475"/>
            <a:chOff x="3153739" y="1690981"/>
            <a:chExt cx="963969" cy="963969"/>
          </a:xfrm>
        </p:grpSpPr>
        <p:sp>
          <p:nvSpPr>
            <p:cNvPr id="132" name="Oval 471">
              <a:extLst>
                <a:ext uri="{FF2B5EF4-FFF2-40B4-BE49-F238E27FC236}">
                  <a16:creationId xmlns:a16="http://schemas.microsoft.com/office/drawing/2014/main" id="{8C81DDF5-B1EA-4EEA-9213-C9DBACE6359A}"/>
                </a:ext>
              </a:extLst>
            </p:cNvPr>
            <p:cNvSpPr/>
            <p:nvPr/>
          </p:nvSpPr>
          <p:spPr>
            <a:xfrm>
              <a:off x="3153739" y="1690981"/>
              <a:ext cx="963969" cy="963969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3DE746D-57AE-4D5E-B190-A2DD00A39BE3}"/>
                </a:ext>
              </a:extLst>
            </p:cNvPr>
            <p:cNvSpPr txBox="1"/>
            <p:nvPr/>
          </p:nvSpPr>
          <p:spPr>
            <a:xfrm>
              <a:off x="3217703" y="2019077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473">
            <a:extLst>
              <a:ext uri="{FF2B5EF4-FFF2-40B4-BE49-F238E27FC236}">
                <a16:creationId xmlns:a16="http://schemas.microsoft.com/office/drawing/2014/main" id="{DA4B3DAD-19D1-4CA9-AA85-C891270BA6AA}"/>
              </a:ext>
            </a:extLst>
          </p:cNvPr>
          <p:cNvGrpSpPr/>
          <p:nvPr/>
        </p:nvGrpSpPr>
        <p:grpSpPr>
          <a:xfrm>
            <a:off x="3914929" y="5110976"/>
            <a:ext cx="921067" cy="921067"/>
            <a:chOff x="3321167" y="4501301"/>
            <a:chExt cx="1178825" cy="1178825"/>
          </a:xfrm>
        </p:grpSpPr>
        <p:sp>
          <p:nvSpPr>
            <p:cNvPr id="135" name="Oval 474">
              <a:extLst>
                <a:ext uri="{FF2B5EF4-FFF2-40B4-BE49-F238E27FC236}">
                  <a16:creationId xmlns:a16="http://schemas.microsoft.com/office/drawing/2014/main" id="{7CFCAC6F-ACA9-46E8-B58F-B287DD435047}"/>
                </a:ext>
              </a:extLst>
            </p:cNvPr>
            <p:cNvSpPr/>
            <p:nvPr/>
          </p:nvSpPr>
          <p:spPr>
            <a:xfrm>
              <a:off x="3321167" y="4501301"/>
              <a:ext cx="1178825" cy="117882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4E10327-1C14-4CFB-8F83-84B7F12104AB}"/>
                </a:ext>
              </a:extLst>
            </p:cNvPr>
            <p:cNvSpPr txBox="1"/>
            <p:nvPr/>
          </p:nvSpPr>
          <p:spPr>
            <a:xfrm>
              <a:off x="3492559" y="4936825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476">
            <a:extLst>
              <a:ext uri="{FF2B5EF4-FFF2-40B4-BE49-F238E27FC236}">
                <a16:creationId xmlns:a16="http://schemas.microsoft.com/office/drawing/2014/main" id="{04728D47-42DE-4481-988C-66CE8407BCD1}"/>
              </a:ext>
            </a:extLst>
          </p:cNvPr>
          <p:cNvGrpSpPr/>
          <p:nvPr/>
        </p:nvGrpSpPr>
        <p:grpSpPr>
          <a:xfrm>
            <a:off x="744233" y="4786219"/>
            <a:ext cx="1278600" cy="1278600"/>
            <a:chOff x="2036756" y="4583989"/>
            <a:chExt cx="948475" cy="948475"/>
          </a:xfrm>
        </p:grpSpPr>
        <p:sp>
          <p:nvSpPr>
            <p:cNvPr id="138" name="Oval 477">
              <a:extLst>
                <a:ext uri="{FF2B5EF4-FFF2-40B4-BE49-F238E27FC236}">
                  <a16:creationId xmlns:a16="http://schemas.microsoft.com/office/drawing/2014/main" id="{C027EEF7-6662-43EB-947A-472E1EB0BFFA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E4DBAE1-5C29-4E85-A8E3-9E86ACDB41AC}"/>
                </a:ext>
              </a:extLst>
            </p:cNvPr>
            <p:cNvSpPr txBox="1"/>
            <p:nvPr/>
          </p:nvSpPr>
          <p:spPr>
            <a:xfrm>
              <a:off x="2092973" y="4904338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0" name="Straight Connector 479">
            <a:extLst>
              <a:ext uri="{FF2B5EF4-FFF2-40B4-BE49-F238E27FC236}">
                <a16:creationId xmlns:a16="http://schemas.microsoft.com/office/drawing/2014/main" id="{681BF432-412A-40BE-B686-270028549595}"/>
              </a:ext>
            </a:extLst>
          </p:cNvPr>
          <p:cNvCxnSpPr>
            <a:cxnSpLocks/>
            <a:stCxn id="129" idx="4"/>
          </p:cNvCxnSpPr>
          <p:nvPr/>
        </p:nvCxnSpPr>
        <p:spPr>
          <a:xfrm>
            <a:off x="1892368" y="2846346"/>
            <a:ext cx="78595" cy="88571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480">
            <a:extLst>
              <a:ext uri="{FF2B5EF4-FFF2-40B4-BE49-F238E27FC236}">
                <a16:creationId xmlns:a16="http://schemas.microsoft.com/office/drawing/2014/main" id="{4FDDB0D8-AA7B-4370-8358-7F1605E7D094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628604" y="3015005"/>
            <a:ext cx="1055053" cy="64475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481">
            <a:extLst>
              <a:ext uri="{FF2B5EF4-FFF2-40B4-BE49-F238E27FC236}">
                <a16:creationId xmlns:a16="http://schemas.microsoft.com/office/drawing/2014/main" id="{49B8DBA3-B3AC-4811-894A-3951ED7F75FA}"/>
              </a:ext>
            </a:extLst>
          </p:cNvPr>
          <p:cNvCxnSpPr>
            <a:cxnSpLocks/>
            <a:stCxn id="138" idx="7"/>
          </p:cNvCxnSpPr>
          <p:nvPr/>
        </p:nvCxnSpPr>
        <p:spPr>
          <a:xfrm flipV="1">
            <a:off x="1835586" y="4828922"/>
            <a:ext cx="713003" cy="144544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482">
            <a:extLst>
              <a:ext uri="{FF2B5EF4-FFF2-40B4-BE49-F238E27FC236}">
                <a16:creationId xmlns:a16="http://schemas.microsoft.com/office/drawing/2014/main" id="{5B1759F6-2E3C-42B0-8E67-4BE34709E3DD}"/>
              </a:ext>
            </a:extLst>
          </p:cNvPr>
          <p:cNvCxnSpPr>
            <a:cxnSpLocks/>
          </p:cNvCxnSpPr>
          <p:nvPr/>
        </p:nvCxnSpPr>
        <p:spPr>
          <a:xfrm flipV="1">
            <a:off x="4792652" y="5153940"/>
            <a:ext cx="420835" cy="202084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Chart 55">
            <a:extLst>
              <a:ext uri="{FF2B5EF4-FFF2-40B4-BE49-F238E27FC236}">
                <a16:creationId xmlns:a16="http://schemas.microsoft.com/office/drawing/2014/main" id="{AF6AB4D0-1D44-4E14-A5D7-A38B2A1C4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562134"/>
              </p:ext>
            </p:extLst>
          </p:nvPr>
        </p:nvGraphicFramePr>
        <p:xfrm>
          <a:off x="9730427" y="4805327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" name="Chart 55">
            <a:extLst>
              <a:ext uri="{FF2B5EF4-FFF2-40B4-BE49-F238E27FC236}">
                <a16:creationId xmlns:a16="http://schemas.microsoft.com/office/drawing/2014/main" id="{1556034A-EA10-494C-A9C1-F1CF889F5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094300"/>
              </p:ext>
            </p:extLst>
          </p:nvPr>
        </p:nvGraphicFramePr>
        <p:xfrm>
          <a:off x="7948407" y="4805327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DAAACEA4-E236-4936-93C9-6AD9BB6F3E50}"/>
              </a:ext>
            </a:extLst>
          </p:cNvPr>
          <p:cNvSpPr txBox="1"/>
          <p:nvPr/>
        </p:nvSpPr>
        <p:spPr>
          <a:xfrm>
            <a:off x="8074185" y="2972218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528F899-EE30-4E54-AAC4-CE2E696BB911}"/>
              </a:ext>
            </a:extLst>
          </p:cNvPr>
          <p:cNvSpPr txBox="1"/>
          <p:nvPr/>
        </p:nvSpPr>
        <p:spPr>
          <a:xfrm>
            <a:off x="9856205" y="2972218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18959E1-8174-4BC7-B97C-C6CDE5D0F59B}"/>
              </a:ext>
            </a:extLst>
          </p:cNvPr>
          <p:cNvSpPr txBox="1"/>
          <p:nvPr/>
        </p:nvSpPr>
        <p:spPr>
          <a:xfrm>
            <a:off x="8074185" y="5155495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A10EAA5-9557-4A7C-9BBB-28F8C4EAFE37}"/>
              </a:ext>
            </a:extLst>
          </p:cNvPr>
          <p:cNvSpPr txBox="1"/>
          <p:nvPr/>
        </p:nvSpPr>
        <p:spPr>
          <a:xfrm>
            <a:off x="9856205" y="5155495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D95A83C-71C1-4450-87C2-B015BC8D0350}"/>
              </a:ext>
            </a:extLst>
          </p:cNvPr>
          <p:cNvGrpSpPr/>
          <p:nvPr/>
        </p:nvGrpSpPr>
        <p:grpSpPr>
          <a:xfrm>
            <a:off x="8428764" y="2359242"/>
            <a:ext cx="3050612" cy="3057169"/>
            <a:chOff x="8428764" y="2359242"/>
            <a:chExt cx="3050612" cy="30571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DD6935E-BE6A-4438-A8AC-623572BF394E}"/>
                </a:ext>
              </a:extLst>
            </p:cNvPr>
            <p:cNvSpPr/>
            <p:nvPr/>
          </p:nvSpPr>
          <p:spPr>
            <a:xfrm flipV="1">
              <a:off x="8428764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0A7C2C2-1C99-49CF-8239-3A09BFDDC048}"/>
                </a:ext>
              </a:extLst>
            </p:cNvPr>
            <p:cNvSpPr/>
            <p:nvPr/>
          </p:nvSpPr>
          <p:spPr>
            <a:xfrm>
              <a:off x="10923614" y="2594115"/>
              <a:ext cx="336273" cy="1411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49D99DC2-A05A-4B2D-B185-DC1D8B92E90A}"/>
                </a:ext>
              </a:extLst>
            </p:cNvPr>
            <p:cNvSpPr/>
            <p:nvPr/>
          </p:nvSpPr>
          <p:spPr>
            <a:xfrm>
              <a:off x="10704124" y="2359242"/>
              <a:ext cx="775252" cy="4697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AF11B2A-6A15-4A82-8475-CFCE2B104772}"/>
              </a:ext>
            </a:extLst>
          </p:cNvPr>
          <p:cNvGrpSpPr/>
          <p:nvPr/>
        </p:nvGrpSpPr>
        <p:grpSpPr>
          <a:xfrm>
            <a:off x="5933916" y="2594115"/>
            <a:ext cx="3054719" cy="1880893"/>
            <a:chOff x="5933916" y="2594115"/>
            <a:chExt cx="3054719" cy="188089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836E6BB-C938-4335-8EB1-07EEB62798F5}"/>
                </a:ext>
              </a:extLst>
            </p:cNvPr>
            <p:cNvSpPr/>
            <p:nvPr/>
          </p:nvSpPr>
          <p:spPr>
            <a:xfrm>
              <a:off x="5933916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46A45A9E-4432-4C48-9F95-3478ADC74103}"/>
                </a:ext>
              </a:extLst>
            </p:cNvPr>
            <p:cNvSpPr/>
            <p:nvPr/>
          </p:nvSpPr>
          <p:spPr>
            <a:xfrm rot="10800000">
              <a:off x="8213383" y="4005263"/>
              <a:ext cx="775252" cy="4697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241A65-3A71-4E69-8226-DFB9B74714B3}"/>
              </a:ext>
            </a:extLst>
          </p:cNvPr>
          <p:cNvGrpSpPr/>
          <p:nvPr/>
        </p:nvGrpSpPr>
        <p:grpSpPr>
          <a:xfrm>
            <a:off x="3439066" y="3535518"/>
            <a:ext cx="3058687" cy="1880893"/>
            <a:chOff x="3439066" y="3535518"/>
            <a:chExt cx="3058687" cy="188089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D1B4F8D-3240-434B-B0B2-B2B860F03672}"/>
                </a:ext>
              </a:extLst>
            </p:cNvPr>
            <p:cNvSpPr/>
            <p:nvPr/>
          </p:nvSpPr>
          <p:spPr>
            <a:xfrm flipV="1">
              <a:off x="3439066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2BCE421E-B99B-46E5-9BD4-7C96887CD832}"/>
                </a:ext>
              </a:extLst>
            </p:cNvPr>
            <p:cNvSpPr/>
            <p:nvPr/>
          </p:nvSpPr>
          <p:spPr>
            <a:xfrm>
              <a:off x="5722501" y="3535518"/>
              <a:ext cx="775252" cy="4697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098CE4-014B-4415-B50B-B41355901160}"/>
              </a:ext>
            </a:extLst>
          </p:cNvPr>
          <p:cNvGrpSpPr/>
          <p:nvPr/>
        </p:nvGrpSpPr>
        <p:grpSpPr>
          <a:xfrm>
            <a:off x="944218" y="2594115"/>
            <a:ext cx="3051312" cy="2822296"/>
            <a:chOff x="944218" y="2594115"/>
            <a:chExt cx="3051312" cy="2822296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F382EC5-7792-431D-AC47-0FFCA840633A}"/>
                </a:ext>
              </a:extLst>
            </p:cNvPr>
            <p:cNvSpPr/>
            <p:nvPr/>
          </p:nvSpPr>
          <p:spPr>
            <a:xfrm>
              <a:off x="944218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4B3CAAA-EDEA-4FC8-915D-19D752E8EF41}"/>
                </a:ext>
              </a:extLst>
            </p:cNvPr>
            <p:cNvSpPr/>
            <p:nvPr/>
          </p:nvSpPr>
          <p:spPr>
            <a:xfrm>
              <a:off x="944218" y="4005263"/>
              <a:ext cx="336273" cy="14111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547F0D02-16B8-4B3A-94CB-8A242D897A9A}"/>
                </a:ext>
              </a:extLst>
            </p:cNvPr>
            <p:cNvSpPr/>
            <p:nvPr/>
          </p:nvSpPr>
          <p:spPr>
            <a:xfrm rot="10800000">
              <a:off x="3220278" y="4005263"/>
              <a:ext cx="775252" cy="4697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28785826-E62B-4C14-9DC7-25F735D2F450}"/>
              </a:ext>
            </a:extLst>
          </p:cNvPr>
          <p:cNvSpPr/>
          <p:nvPr/>
        </p:nvSpPr>
        <p:spPr>
          <a:xfrm>
            <a:off x="1927426" y="2298457"/>
            <a:ext cx="864705" cy="86470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EDBA97F-A8B5-4839-B50D-1139B6B3D344}"/>
              </a:ext>
            </a:extLst>
          </p:cNvPr>
          <p:cNvSpPr/>
          <p:nvPr/>
        </p:nvSpPr>
        <p:spPr>
          <a:xfrm>
            <a:off x="4418240" y="4806845"/>
            <a:ext cx="864705" cy="8647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E61DE34-A888-4E0F-AF3D-D63531245D1C}"/>
              </a:ext>
            </a:extLst>
          </p:cNvPr>
          <p:cNvSpPr/>
          <p:nvPr/>
        </p:nvSpPr>
        <p:spPr>
          <a:xfrm>
            <a:off x="6909054" y="2298457"/>
            <a:ext cx="864705" cy="8647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91D6106-4098-4B3C-BF3E-1E55EAFD4E1E}"/>
              </a:ext>
            </a:extLst>
          </p:cNvPr>
          <p:cNvSpPr/>
          <p:nvPr/>
        </p:nvSpPr>
        <p:spPr>
          <a:xfrm>
            <a:off x="9399869" y="4806845"/>
            <a:ext cx="864705" cy="8647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3446FFB-DBC5-45F2-8EBE-8646B6547F4B}"/>
              </a:ext>
            </a:extLst>
          </p:cNvPr>
          <p:cNvSpPr/>
          <p:nvPr/>
        </p:nvSpPr>
        <p:spPr>
          <a:xfrm>
            <a:off x="4685860" y="50849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608847A-D8D1-4CB7-B408-A7E600C03853}"/>
              </a:ext>
            </a:extLst>
          </p:cNvPr>
          <p:cNvSpPr/>
          <p:nvPr/>
        </p:nvSpPr>
        <p:spPr>
          <a:xfrm rot="2700000">
            <a:off x="2243508" y="249078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B701D29-BE55-4090-88AA-3B58A636CD2A}"/>
              </a:ext>
            </a:extLst>
          </p:cNvPr>
          <p:cNvSpPr/>
          <p:nvPr/>
        </p:nvSpPr>
        <p:spPr>
          <a:xfrm flipH="1">
            <a:off x="9648484" y="50932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26FAB183-8539-40AB-8CF0-A0446F0FB47A}"/>
              </a:ext>
            </a:extLst>
          </p:cNvPr>
          <p:cNvSpPr>
            <a:spLocks noChangeAspect="1"/>
          </p:cNvSpPr>
          <p:nvPr/>
        </p:nvSpPr>
        <p:spPr>
          <a:xfrm>
            <a:off x="7148073" y="2533692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1200631-1BC4-48DC-9A92-FE4029688B7A}"/>
              </a:ext>
            </a:extLst>
          </p:cNvPr>
          <p:cNvGrpSpPr/>
          <p:nvPr/>
        </p:nvGrpSpPr>
        <p:grpSpPr>
          <a:xfrm>
            <a:off x="1524559" y="3449479"/>
            <a:ext cx="1664465" cy="1680200"/>
            <a:chOff x="2318011" y="3255173"/>
            <a:chExt cx="1664465" cy="16802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FE8AA8-3F5F-4E7E-A5E1-BF74C7C1982C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E111D6-0CA6-44F4-BC63-2826F6D11D03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528AD41-A7B8-4D4C-900C-AB05F6D4BD1D}"/>
              </a:ext>
            </a:extLst>
          </p:cNvPr>
          <p:cNvGrpSpPr/>
          <p:nvPr/>
        </p:nvGrpSpPr>
        <p:grpSpPr>
          <a:xfrm>
            <a:off x="6488053" y="3449479"/>
            <a:ext cx="1684590" cy="1680200"/>
            <a:chOff x="2318012" y="3255173"/>
            <a:chExt cx="1684590" cy="1680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D79FA-0019-4D3F-8555-EDE9AEBA01A6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CA354D-018E-4936-B775-F4C8F2A6FCAD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1BB535-D449-4042-B46C-E26C2C94A79A}"/>
              </a:ext>
            </a:extLst>
          </p:cNvPr>
          <p:cNvGrpSpPr/>
          <p:nvPr/>
        </p:nvGrpSpPr>
        <p:grpSpPr>
          <a:xfrm flipV="1">
            <a:off x="4006306" y="2882956"/>
            <a:ext cx="1664465" cy="1680200"/>
            <a:chOff x="2318011" y="3255173"/>
            <a:chExt cx="1664465" cy="1680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87657E-CFAA-4341-A0EA-A07FD4DD2F95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04E313-3A2E-44A3-BA8D-9066EAB19594}"/>
                </a:ext>
              </a:extLst>
            </p:cNvPr>
            <p:cNvSpPr txBox="1"/>
            <p:nvPr/>
          </p:nvSpPr>
          <p:spPr>
            <a:xfrm flipH="1" flipV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0C8A2C8-7A78-4BFC-922F-54946EB115D8}"/>
              </a:ext>
            </a:extLst>
          </p:cNvPr>
          <p:cNvGrpSpPr/>
          <p:nvPr/>
        </p:nvGrpSpPr>
        <p:grpSpPr>
          <a:xfrm flipV="1">
            <a:off x="8989926" y="2882956"/>
            <a:ext cx="1684590" cy="1680200"/>
            <a:chOff x="2318012" y="3255173"/>
            <a:chExt cx="1684590" cy="16802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BE366B-EB79-4002-819E-F975B8F17BED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69AF33-ABA0-4B6B-BA9D-5D1979687719}"/>
                </a:ext>
              </a:extLst>
            </p:cNvPr>
            <p:cNvSpPr txBox="1"/>
            <p:nvPr/>
          </p:nvSpPr>
          <p:spPr>
            <a:xfrm flipH="1" flipV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D5281E0-7ABF-4118-A11C-C8BF80C96B47}"/>
              </a:ext>
            </a:extLst>
          </p:cNvPr>
          <p:cNvSpPr txBox="1">
            <a:spLocks/>
          </p:cNvSpPr>
          <p:nvPr/>
        </p:nvSpPr>
        <p:spPr>
          <a:xfrm>
            <a:off x="790482" y="52047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766FF7-49B4-4B3F-8454-F08E422E7F64}"/>
              </a:ext>
            </a:extLst>
          </p:cNvPr>
          <p:cNvSpPr txBox="1">
            <a:spLocks/>
          </p:cNvSpPr>
          <p:nvPr/>
        </p:nvSpPr>
        <p:spPr>
          <a:xfrm>
            <a:off x="790482" y="93745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995DEA48-5EC2-4E40-96BB-5743C961B498}"/>
              </a:ext>
            </a:extLst>
          </p:cNvPr>
          <p:cNvSpPr/>
          <p:nvPr/>
        </p:nvSpPr>
        <p:spPr>
          <a:xfrm>
            <a:off x="790482" y="2624223"/>
            <a:ext cx="266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D05D7-DA4C-439A-907B-4F50581BCE61}"/>
              </a:ext>
            </a:extLst>
          </p:cNvPr>
          <p:cNvSpPr txBox="1"/>
          <p:nvPr/>
        </p:nvSpPr>
        <p:spPr>
          <a:xfrm>
            <a:off x="2882170" y="2551837"/>
            <a:ext cx="28029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D5F4-274A-4DD3-B03B-77F9BE9FF03D}"/>
              </a:ext>
            </a:extLst>
          </p:cNvPr>
          <p:cNvSpPr txBox="1"/>
          <p:nvPr/>
        </p:nvSpPr>
        <p:spPr>
          <a:xfrm>
            <a:off x="6545014" y="147062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282ED1B-E4CA-4631-85F3-28E47E1573EF}"/>
              </a:ext>
            </a:extLst>
          </p:cNvPr>
          <p:cNvGrpSpPr/>
          <p:nvPr/>
        </p:nvGrpSpPr>
        <p:grpSpPr>
          <a:xfrm>
            <a:off x="5769612" y="787707"/>
            <a:ext cx="5419664" cy="777510"/>
            <a:chOff x="6102442" y="1483456"/>
            <a:chExt cx="5419664" cy="777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43D14F-FB9A-4D0E-854A-CBEB80D3F84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252D4A-F4C7-4910-A095-B28E4560104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5BBC49-4A5E-48E3-BB93-0E2E4C2BCC91}"/>
              </a:ext>
            </a:extLst>
          </p:cNvPr>
          <p:cNvSpPr txBox="1"/>
          <p:nvPr/>
        </p:nvSpPr>
        <p:spPr>
          <a:xfrm>
            <a:off x="7230809" y="292489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B14B7BA-3AA4-4E78-9976-4F6BDAC611E2}"/>
              </a:ext>
            </a:extLst>
          </p:cNvPr>
          <p:cNvGrpSpPr/>
          <p:nvPr/>
        </p:nvGrpSpPr>
        <p:grpSpPr>
          <a:xfrm>
            <a:off x="6455407" y="2241977"/>
            <a:ext cx="5419664" cy="777510"/>
            <a:chOff x="6102442" y="1483456"/>
            <a:chExt cx="5419664" cy="7775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AC93A7-0720-4824-9AFF-463A37B79637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AE76C-C833-4964-8672-B41D338FED1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E8300-EB7F-410D-B250-E6F4568A88B1}"/>
              </a:ext>
            </a:extLst>
          </p:cNvPr>
          <p:cNvSpPr txBox="1"/>
          <p:nvPr/>
        </p:nvSpPr>
        <p:spPr>
          <a:xfrm>
            <a:off x="7230809" y="437916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3DF2F25A-03BE-44D3-94CC-150A79541FDC}"/>
              </a:ext>
            </a:extLst>
          </p:cNvPr>
          <p:cNvGrpSpPr/>
          <p:nvPr/>
        </p:nvGrpSpPr>
        <p:grpSpPr>
          <a:xfrm>
            <a:off x="6455407" y="3696247"/>
            <a:ext cx="5419664" cy="777510"/>
            <a:chOff x="6102442" y="1483456"/>
            <a:chExt cx="5419664" cy="777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27E3C4-2331-46D4-AE9A-64D1BA794D8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38423D-6ED1-4F1F-BC00-2DEFBE3E93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90DEB8-3A73-4411-B671-392D39D7DB53}"/>
              </a:ext>
            </a:extLst>
          </p:cNvPr>
          <p:cNvSpPr txBox="1"/>
          <p:nvPr/>
        </p:nvSpPr>
        <p:spPr>
          <a:xfrm>
            <a:off x="6545014" y="583343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26670ACA-3265-4C84-B4A1-712478FB91B1}"/>
              </a:ext>
            </a:extLst>
          </p:cNvPr>
          <p:cNvGrpSpPr/>
          <p:nvPr/>
        </p:nvGrpSpPr>
        <p:grpSpPr>
          <a:xfrm>
            <a:off x="5769612" y="5150517"/>
            <a:ext cx="5419664" cy="777510"/>
            <a:chOff x="6102442" y="1483456"/>
            <a:chExt cx="5419664" cy="777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F0701-FF85-4143-8EC9-4CA27723CE7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C1EE2E-4CA7-495E-A034-EB5DAD851AA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6AB06925-F006-4DF7-A627-03754A437549}"/>
              </a:ext>
            </a:extLst>
          </p:cNvPr>
          <p:cNvGrpSpPr/>
          <p:nvPr/>
        </p:nvGrpSpPr>
        <p:grpSpPr>
          <a:xfrm>
            <a:off x="-386862" y="167054"/>
            <a:ext cx="6523892" cy="6523892"/>
            <a:chOff x="-386862" y="167054"/>
            <a:chExt cx="6523892" cy="6523892"/>
          </a:xfrm>
        </p:grpSpPr>
        <p:sp>
          <p:nvSpPr>
            <p:cNvPr id="22" name="Block Arc 19">
              <a:extLst>
                <a:ext uri="{FF2B5EF4-FFF2-40B4-BE49-F238E27FC236}">
                  <a16:creationId xmlns:a16="http://schemas.microsoft.com/office/drawing/2014/main" id="{8E3CB339-915D-4BD2-8B47-78E8674520D1}"/>
                </a:ext>
              </a:extLst>
            </p:cNvPr>
            <p:cNvSpPr/>
            <p:nvPr/>
          </p:nvSpPr>
          <p:spPr>
            <a:xfrm>
              <a:off x="-386862" y="167054"/>
              <a:ext cx="6523892" cy="6523892"/>
            </a:xfrm>
            <a:prstGeom prst="blockArc">
              <a:avLst>
                <a:gd name="adj1" fmla="val 19132525"/>
                <a:gd name="adj2" fmla="val 2370551"/>
                <a:gd name="adj3" fmla="val 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DED49101-9162-4B3D-9A54-24547FB3C6EF}"/>
                </a:ext>
              </a:extLst>
            </p:cNvPr>
            <p:cNvGrpSpPr/>
            <p:nvPr/>
          </p:nvGrpSpPr>
          <p:grpSpPr>
            <a:xfrm>
              <a:off x="5285526" y="1265815"/>
              <a:ext cx="830875" cy="4326371"/>
              <a:chOff x="5285526" y="1264165"/>
              <a:chExt cx="830875" cy="4326371"/>
            </a:xfrm>
          </p:grpSpPr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7817EDF0-0E97-4AE7-96B7-D9DF56B3D95C}"/>
                  </a:ext>
                </a:extLst>
              </p:cNvPr>
              <p:cNvSpPr/>
              <p:nvPr/>
            </p:nvSpPr>
            <p:spPr>
              <a:xfrm>
                <a:off x="5285526" y="1264165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0A00F36B-7327-4C20-8185-BA6E63B18489}"/>
                  </a:ext>
                </a:extLst>
              </p:cNvPr>
              <p:cNvSpPr/>
              <p:nvPr/>
            </p:nvSpPr>
            <p:spPr>
              <a:xfrm>
                <a:off x="5984516" y="2662327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A31A4CA2-A4F7-4CD4-A544-45E0B445880C}"/>
                  </a:ext>
                </a:extLst>
              </p:cNvPr>
              <p:cNvSpPr/>
              <p:nvPr/>
            </p:nvSpPr>
            <p:spPr>
              <a:xfrm>
                <a:off x="5984516" y="4060489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3">
                <a:extLst>
                  <a:ext uri="{FF2B5EF4-FFF2-40B4-BE49-F238E27FC236}">
                    <a16:creationId xmlns:a16="http://schemas.microsoft.com/office/drawing/2014/main" id="{CF3B9F3A-D7B2-483D-81CD-CF4E9391A852}"/>
                  </a:ext>
                </a:extLst>
              </p:cNvPr>
              <p:cNvSpPr/>
              <p:nvPr/>
            </p:nvSpPr>
            <p:spPr>
              <a:xfrm>
                <a:off x="5285526" y="5458651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2D13C-F479-4397-B760-905FE0E6B5DF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FFA91-7A7E-403F-B388-20EDA7B56ECA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C3C17-A087-44CE-A9A4-31719111759E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F6C1-2431-4B33-ACB6-AEE72EED7536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2255B-DD39-4DDD-9EAD-D67DB1E0E937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A2836-5C53-4073-A2B7-0055E2A88D86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35B7294-BE48-4F8F-A743-C546F551A90E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5D2E9-CDC4-40A4-B911-C1C4D2F63894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20C8D52-5B3B-474B-877D-45FF7D7634A6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012BF-AF43-4E7A-AB39-4684F729CDE5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63E757-CE34-4880-B580-45F2DDC51C71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7EEA0-F405-493A-B219-B8390F0910B5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8F2DB13-F6FC-43FD-A59D-F9A6DD790637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E6339-2EDE-45BC-8B71-67D3AB7EE0FD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C61142F-A80D-4D02-8D2F-7976EB31AED6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Straight Arrow Connector 20">
            <a:extLst>
              <a:ext uri="{FF2B5EF4-FFF2-40B4-BE49-F238E27FC236}">
                <a16:creationId xmlns:a16="http://schemas.microsoft.com/office/drawing/2014/main" id="{7AE2B943-7744-4C9F-8EC3-FD3A43F3FBD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1">
            <a:extLst>
              <a:ext uri="{FF2B5EF4-FFF2-40B4-BE49-F238E27FC236}">
                <a16:creationId xmlns:a16="http://schemas.microsoft.com/office/drawing/2014/main" id="{76FC1C56-344A-4DED-841E-790D8887284A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2">
            <a:extLst>
              <a:ext uri="{FF2B5EF4-FFF2-40B4-BE49-F238E27FC236}">
                <a16:creationId xmlns:a16="http://schemas.microsoft.com/office/drawing/2014/main" id="{ADD34E41-D7C6-4EEE-A2F1-7AA2147F241B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B9E7B4EF-B490-49BC-AAB0-556F225B2549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4">
            <a:extLst>
              <a:ext uri="{FF2B5EF4-FFF2-40B4-BE49-F238E27FC236}">
                <a16:creationId xmlns:a16="http://schemas.microsoft.com/office/drawing/2014/main" id="{F2B267CB-9027-406E-AEAF-98BCAFAAD593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3">
            <a:extLst>
              <a:ext uri="{FF2B5EF4-FFF2-40B4-BE49-F238E27FC236}">
                <a16:creationId xmlns:a16="http://schemas.microsoft.com/office/drawing/2014/main" id="{7D480E68-4EAD-4C07-9D1E-917EED65A396}"/>
              </a:ext>
            </a:extLst>
          </p:cNvPr>
          <p:cNvGrpSpPr/>
          <p:nvPr/>
        </p:nvGrpSpPr>
        <p:grpSpPr>
          <a:xfrm>
            <a:off x="5213083" y="3429000"/>
            <a:ext cx="2267062" cy="1993204"/>
            <a:chOff x="3983887" y="4061275"/>
            <a:chExt cx="2122406" cy="1866023"/>
          </a:xfrm>
        </p:grpSpPr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52279715-CF21-46B2-A402-83268ED1C030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91B98AEE-86DB-4474-AB56-1E9CC8B1F736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29E1756A-8E4C-409F-81FC-1147CBB72DD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B4F86BF8-59F3-4987-A52B-FA68DE922CF5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57F0F8BC-2E21-491C-A677-A498813CEAF1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532371CA-9E23-4993-B89F-5AE5CE8019B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F0A21D14-7628-4610-AED4-D3DE78D5065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8F016A1C-5933-40D0-A7AD-AA24FAC4E71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4" name="Rectangle 22">
                <a:extLst>
                  <a:ext uri="{FF2B5EF4-FFF2-40B4-BE49-F238E27FC236}">
                    <a16:creationId xmlns:a16="http://schemas.microsoft.com/office/drawing/2014/main" id="{69D0CE9D-313A-4B98-A9FC-9D9595370BE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Group 37">
              <a:extLst>
                <a:ext uri="{FF2B5EF4-FFF2-40B4-BE49-F238E27FC236}">
                  <a16:creationId xmlns:a16="http://schemas.microsoft.com/office/drawing/2014/main" id="{D0963E03-0BD9-41B9-B065-45A431E9936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F75AB1D0-D3C2-44F4-8F71-0079DD54283A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790186D9-42E3-4220-95E1-273D2D47BED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Group 38">
              <a:extLst>
                <a:ext uri="{FF2B5EF4-FFF2-40B4-BE49-F238E27FC236}">
                  <a16:creationId xmlns:a16="http://schemas.microsoft.com/office/drawing/2014/main" id="{97882631-37D2-4EDF-BB7D-086E0258205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1F7247-50E3-403A-869A-E2CF973296E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733082F2-45C3-43DC-8A54-770152CB65F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id="{E7CE455B-F579-4994-BC3F-A478DB2C7C78}"/>
              </a:ext>
            </a:extLst>
          </p:cNvPr>
          <p:cNvGrpSpPr/>
          <p:nvPr/>
        </p:nvGrpSpPr>
        <p:grpSpPr>
          <a:xfrm>
            <a:off x="5605407" y="2052948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DEDEA396-E2E7-421E-B714-C71FD07E47F0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5830A42F-D0B8-480B-B33C-8330942EAD4D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8">
              <a:extLst>
                <a:ext uri="{FF2B5EF4-FFF2-40B4-BE49-F238E27FC236}">
                  <a16:creationId xmlns:a16="http://schemas.microsoft.com/office/drawing/2014/main" id="{6DE78B03-FA5C-4916-869F-405952EEF7A9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9">
              <a:extLst>
                <a:ext uri="{FF2B5EF4-FFF2-40B4-BE49-F238E27FC236}">
                  <a16:creationId xmlns:a16="http://schemas.microsoft.com/office/drawing/2014/main" id="{4D12260B-9258-4580-8BE3-B938AA0BB1C8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0">
              <a:extLst>
                <a:ext uri="{FF2B5EF4-FFF2-40B4-BE49-F238E27FC236}">
                  <a16:creationId xmlns:a16="http://schemas.microsoft.com/office/drawing/2014/main" id="{3F73D07A-19D6-47CB-BD2D-285045C5B464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1">
              <a:extLst>
                <a:ext uri="{FF2B5EF4-FFF2-40B4-BE49-F238E27FC236}">
                  <a16:creationId xmlns:a16="http://schemas.microsoft.com/office/drawing/2014/main" id="{AAB29BF9-7358-46B7-8107-B0832858EA6C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2">
              <a:extLst>
                <a:ext uri="{FF2B5EF4-FFF2-40B4-BE49-F238E27FC236}">
                  <a16:creationId xmlns:a16="http://schemas.microsoft.com/office/drawing/2014/main" id="{703EE7B1-00B2-4C0B-A61F-57546277D54C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88E2FCC2-DA00-4592-819F-7488415E8438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03D6D4BF-E6F7-401E-8E6A-E2DA65ACBF9F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FFDF2772-02DB-483F-A85D-4EAF413BDDE2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D6DCCFC2-600D-435E-B241-4695DE1BEBFA}"/>
              </a:ext>
            </a:extLst>
          </p:cNvPr>
          <p:cNvCxnSpPr>
            <a:cxnSpLocks/>
          </p:cNvCxnSpPr>
          <p:nvPr/>
        </p:nvCxnSpPr>
        <p:spPr>
          <a:xfrm>
            <a:off x="5773876" y="3836851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A379C995-7459-48EB-A42A-D602FEE16312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B52D3CDB-DE31-41A3-BCF8-5FB4176DDE85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253CC815-F359-4AD5-AADB-047EF302726B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E358F24D-F4D9-45E7-B849-3D499F5E4ECB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0AB435D1-12D9-4CCB-ABCE-8DFB39DDDE2E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3">
            <a:extLst>
              <a:ext uri="{FF2B5EF4-FFF2-40B4-BE49-F238E27FC236}">
                <a16:creationId xmlns:a16="http://schemas.microsoft.com/office/drawing/2014/main" id="{C57ADCA8-590A-4580-ADA2-C73403BEB1F6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703BC793-2030-406C-A2A1-9C1431A28C7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341752E2-4AA0-4FF4-826E-612C06A56C51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1806FFFA-7E12-4233-A130-04F2A662FBDC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16" name="Oval 28">
              <a:extLst>
                <a:ext uri="{FF2B5EF4-FFF2-40B4-BE49-F238E27FC236}">
                  <a16:creationId xmlns:a16="http://schemas.microsoft.com/office/drawing/2014/main" id="{BDF5204C-820B-402A-B301-149A384347C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993C4E48-31EE-4BB0-A118-7575DAE267E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F9CF2ADB-96B0-4944-B0A2-246615DAAEEB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7919F32-E3BA-4619-BB22-116F8900D4DC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535BEBA4-DAA1-4377-B54C-1DDD6C51457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9257476E-0171-4742-A5F2-94C148D1032A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579370B6-1CA3-4E82-AFA8-641DBEFD6CB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35">
              <a:extLst>
                <a:ext uri="{FF2B5EF4-FFF2-40B4-BE49-F238E27FC236}">
                  <a16:creationId xmlns:a16="http://schemas.microsoft.com/office/drawing/2014/main" id="{4A0970BA-F919-4193-861D-65B64073A79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C7154CD6-17F2-4C27-9AFC-B24720C657F9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25" name="Oval 37">
              <a:extLst>
                <a:ext uri="{FF2B5EF4-FFF2-40B4-BE49-F238E27FC236}">
                  <a16:creationId xmlns:a16="http://schemas.microsoft.com/office/drawing/2014/main" id="{E65B34D8-9D55-4D55-83CB-6D1F80DFAE07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4657594F-1A60-4DBB-8020-E843506F199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75ED3356-AB8B-4A23-9715-251E5C2739E2}"/>
              </a:ext>
            </a:extLst>
          </p:cNvPr>
          <p:cNvGrpSpPr/>
          <p:nvPr/>
        </p:nvGrpSpPr>
        <p:grpSpPr>
          <a:xfrm>
            <a:off x="2743182" y="5322474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4CDA43-083C-4724-9CF0-549DF34B813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4FE82E-98B6-4036-A79A-96A9BC528BB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C12573C6-6A9D-4105-9FF5-BFDB47CD2D26}"/>
              </a:ext>
            </a:extLst>
          </p:cNvPr>
          <p:cNvGrpSpPr/>
          <p:nvPr/>
        </p:nvGrpSpPr>
        <p:grpSpPr>
          <a:xfrm>
            <a:off x="7625506" y="3214695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A7E9F4-127B-42B6-873E-7D4CA7F9B3C4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7A5029-CD92-460F-BB3B-359E6C15D5A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8388284B-79AD-4C0D-8134-2965B7B0D8D3}"/>
              </a:ext>
            </a:extLst>
          </p:cNvPr>
          <p:cNvGrpSpPr/>
          <p:nvPr/>
        </p:nvGrpSpPr>
        <p:grpSpPr>
          <a:xfrm>
            <a:off x="5999159" y="3917288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911457-6904-4CA7-836E-26530DA0A9DB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7A79BB-9B99-4B99-BF13-5F27DD796C56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4AC57DC7-1B43-440E-A01A-6C8D7E68A2A5}"/>
              </a:ext>
            </a:extLst>
          </p:cNvPr>
          <p:cNvGrpSpPr/>
          <p:nvPr/>
        </p:nvGrpSpPr>
        <p:grpSpPr>
          <a:xfrm>
            <a:off x="4369530" y="4619881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2EBCBF-4BB1-46DA-A9A1-05B0706E4FE6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C81315-811C-4DB3-9FDD-3DF6781D37ED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FA229423-9BD5-409D-8853-36FEC0AB63E1}"/>
              </a:ext>
            </a:extLst>
          </p:cNvPr>
          <p:cNvGrpSpPr/>
          <p:nvPr/>
        </p:nvGrpSpPr>
        <p:grpSpPr>
          <a:xfrm>
            <a:off x="9209773" y="2125952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54D19E-6B25-42FF-9745-12843BA7AB00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BE4900-F847-4824-A212-F1CDA15E763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D174693-61C0-4E1D-AA14-CC0674DC3DAF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AEB10F-FA15-4F5F-8217-CEBFB3BF211B}"/>
              </a:ext>
            </a:extLst>
          </p:cNvPr>
          <p:cNvSpPr txBox="1"/>
          <p:nvPr/>
        </p:nvSpPr>
        <p:spPr>
          <a:xfrm>
            <a:off x="935698" y="2275232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B10F95E9-3240-4DBE-BBE9-1093D8B142EC}"/>
              </a:ext>
            </a:extLst>
          </p:cNvPr>
          <p:cNvSpPr/>
          <p:nvPr/>
        </p:nvSpPr>
        <p:spPr>
          <a:xfrm>
            <a:off x="1528168" y="514183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AF855301-4511-45F2-A70A-BFC39A27B438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BC7CB756-B844-417B-9CD3-A064FAE4CFA5}"/>
              </a:ext>
            </a:extLst>
          </p:cNvPr>
          <p:cNvSpPr/>
          <p:nvPr/>
        </p:nvSpPr>
        <p:spPr>
          <a:xfrm>
            <a:off x="8049181" y="24337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AD5ED62-748E-4856-B3FA-E98808207CE1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68895DC0-2CDE-422A-9336-BEAD392BCEDC}"/>
              </a:ext>
            </a:extLst>
          </p:cNvPr>
          <p:cNvSpPr>
            <a:spLocks noChangeAspect="1"/>
          </p:cNvSpPr>
          <p:nvPr/>
        </p:nvSpPr>
        <p:spPr>
          <a:xfrm>
            <a:off x="4783053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429F-0B2F-497B-9943-699494F16152}"/>
              </a:ext>
            </a:extLst>
          </p:cNvPr>
          <p:cNvSpPr txBox="1">
            <a:spLocks/>
          </p:cNvSpPr>
          <p:nvPr/>
        </p:nvSpPr>
        <p:spPr>
          <a:xfrm>
            <a:off x="697117" y="243072"/>
            <a:ext cx="8183192" cy="791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/>
              <a:t>Images &amp; Contents</a:t>
            </a:r>
            <a:endParaRPr lang="ko-KR" altLang="en-US" sz="5400" dirty="0"/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57CC8986-8DF8-4375-B543-BC82D0E8668B}"/>
              </a:ext>
            </a:extLst>
          </p:cNvPr>
          <p:cNvGrpSpPr/>
          <p:nvPr/>
        </p:nvGrpSpPr>
        <p:grpSpPr>
          <a:xfrm>
            <a:off x="693322" y="1774187"/>
            <a:ext cx="5767057" cy="2343165"/>
            <a:chOff x="623091" y="2383435"/>
            <a:chExt cx="6301148" cy="23431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85A402-5486-497A-875D-7E960AEC9734}"/>
                </a:ext>
              </a:extLst>
            </p:cNvPr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1B137C-37E9-4F33-BFAC-59DFEB8C47C4}"/>
                </a:ext>
              </a:extLst>
            </p:cNvPr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C32087-8422-499E-8FC8-6973A4806A93}"/>
              </a:ext>
            </a:extLst>
          </p:cNvPr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5A667-0C87-4017-8B9A-C39DD00B8DCC}"/>
              </a:ext>
            </a:extLst>
          </p:cNvPr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A20D-7F8D-4CE9-91AF-B7860EBED794}"/>
              </a:ext>
            </a:extLst>
          </p:cNvPr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2D1A6-88F6-409F-8CE6-C1043F88076F}"/>
              </a:ext>
            </a:extLst>
          </p:cNvPr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C2EBF-C042-45D3-B0A1-EBDA6CBDFF79}"/>
              </a:ext>
            </a:extLst>
          </p:cNvPr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2FB84-7C30-4DF7-88C3-67B4EF7DB861}"/>
              </a:ext>
            </a:extLst>
          </p:cNvPr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7DBEB-C6C1-49B5-A66D-EECE19BD4ADB}"/>
              </a:ext>
            </a:extLst>
          </p:cNvPr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0544C-E325-4D54-A219-10F692FFC1F2}"/>
              </a:ext>
            </a:extLst>
          </p:cNvPr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C2E8D-0695-4546-8D1C-BA2A20CB5A7C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0275C-3DDD-4BA9-9402-1B0EC88C5BD1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DBC7D-1203-4DD5-A965-9F713453D595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E4D70-B759-4729-9F6A-BCF1C022E0DE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CCEFA7D1-A2DE-45B8-B05B-757D52A99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1E7F2E1-B8E8-4A1E-ADED-47E1836E5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96408"/>
              </p:ext>
            </p:extLst>
          </p:nvPr>
        </p:nvGraphicFramePr>
        <p:xfrm>
          <a:off x="780002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2E1ECF5-0F00-49C1-8549-D631C76E7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443933"/>
              </p:ext>
            </p:extLst>
          </p:nvPr>
        </p:nvGraphicFramePr>
        <p:xfrm>
          <a:off x="6315076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B0E5D97-C3AE-4D24-9A2F-D95C3CA6048B}"/>
              </a:ext>
            </a:extLst>
          </p:cNvPr>
          <p:cNvSpPr/>
          <p:nvPr/>
        </p:nvSpPr>
        <p:spPr>
          <a:xfrm>
            <a:off x="6315076" y="5328278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4B39A9-D97D-48FE-B71E-6BAE94CFC252}"/>
              </a:ext>
            </a:extLst>
          </p:cNvPr>
          <p:cNvSpPr/>
          <p:nvPr/>
        </p:nvSpPr>
        <p:spPr>
          <a:xfrm>
            <a:off x="780002" y="533009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86DD6AD-D0A3-4524-B017-8FA057DEEC6F}"/>
              </a:ext>
            </a:extLst>
          </p:cNvPr>
          <p:cNvGrpSpPr/>
          <p:nvPr/>
        </p:nvGrpSpPr>
        <p:grpSpPr>
          <a:xfrm>
            <a:off x="7049878" y="5255622"/>
            <a:ext cx="4446798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5EA773-D129-4EF1-A3D4-3C1AE7ACFA8E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BCC461-D167-4820-BCD8-93971957FDF9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4CF90D-D8F2-415A-A961-A9548867A791}"/>
              </a:ext>
            </a:extLst>
          </p:cNvPr>
          <p:cNvGrpSpPr/>
          <p:nvPr/>
        </p:nvGrpSpPr>
        <p:grpSpPr>
          <a:xfrm>
            <a:off x="1649202" y="5294100"/>
            <a:ext cx="4446798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3C1F67-60AE-465E-B420-C9D5E910609C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F1CFA-0B53-4CE7-9EAA-36F6AC5BC20F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D565479-699D-421C-8741-8C618829F14D}"/>
              </a:ext>
            </a:extLst>
          </p:cNvPr>
          <p:cNvSpPr/>
          <p:nvPr/>
        </p:nvSpPr>
        <p:spPr>
          <a:xfrm flipH="1">
            <a:off x="883210" y="5487347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E2B4F713-DCC8-4A4A-A18A-A01D543080CD}"/>
              </a:ext>
            </a:extLst>
          </p:cNvPr>
          <p:cNvSpPr/>
          <p:nvPr/>
        </p:nvSpPr>
        <p:spPr>
          <a:xfrm>
            <a:off x="6448781" y="5489836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3EA6CA6E-E454-40D0-B143-48F6E438D5D6}"/>
              </a:ext>
            </a:extLst>
          </p:cNvPr>
          <p:cNvSpPr/>
          <p:nvPr/>
        </p:nvSpPr>
        <p:spPr>
          <a:xfrm>
            <a:off x="780002" y="18868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DE9BE-F319-43BE-9F57-C71559AFD570}"/>
              </a:ext>
            </a:extLst>
          </p:cNvPr>
          <p:cNvSpPr txBox="1"/>
          <p:nvPr/>
        </p:nvSpPr>
        <p:spPr>
          <a:xfrm>
            <a:off x="1064973" y="276116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79016-B725-481E-AD23-6D6BD5EA5B46}"/>
              </a:ext>
            </a:extLst>
          </p:cNvPr>
          <p:cNvSpPr txBox="1"/>
          <p:nvPr/>
        </p:nvSpPr>
        <p:spPr>
          <a:xfrm>
            <a:off x="1064971" y="2449197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B1DA9-9B7F-495B-A693-091FECA3A806}"/>
              </a:ext>
            </a:extLst>
          </p:cNvPr>
          <p:cNvSpPr txBox="1"/>
          <p:nvPr/>
        </p:nvSpPr>
        <p:spPr>
          <a:xfrm>
            <a:off x="1316669" y="19342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107B46F-C85F-4683-B075-E18257619538}"/>
              </a:ext>
            </a:extLst>
          </p:cNvPr>
          <p:cNvSpPr/>
          <p:nvPr/>
        </p:nvSpPr>
        <p:spPr>
          <a:xfrm>
            <a:off x="6315076" y="188594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7854B-2CD9-4644-94CC-A402AF5A10A4}"/>
              </a:ext>
            </a:extLst>
          </p:cNvPr>
          <p:cNvSpPr txBox="1"/>
          <p:nvPr/>
        </p:nvSpPr>
        <p:spPr>
          <a:xfrm>
            <a:off x="6600047" y="276025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87CAA-8171-481D-95BD-E3D9F0240356}"/>
              </a:ext>
            </a:extLst>
          </p:cNvPr>
          <p:cNvSpPr txBox="1"/>
          <p:nvPr/>
        </p:nvSpPr>
        <p:spPr>
          <a:xfrm>
            <a:off x="6600045" y="2448291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7B5AA-77A4-4512-8064-1A492DCEFC9C}"/>
              </a:ext>
            </a:extLst>
          </p:cNvPr>
          <p:cNvSpPr txBox="1"/>
          <p:nvPr/>
        </p:nvSpPr>
        <p:spPr>
          <a:xfrm>
            <a:off x="6851743" y="193331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48F67EC5-5F79-4A1B-BE1C-6CF8614DD792}"/>
              </a:ext>
            </a:extLst>
          </p:cNvPr>
          <p:cNvGrpSpPr/>
          <p:nvPr/>
        </p:nvGrpSpPr>
        <p:grpSpPr>
          <a:xfrm flipH="1">
            <a:off x="6237920" y="2325730"/>
            <a:ext cx="1233291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740B7E1B-7C8E-4688-9614-56C8FFB9F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91A4A413-10C6-487B-9E6E-35E01BE50BA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8985DC22-5BC6-4377-B44D-16899049285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28771B35-DC56-4034-9B01-D89E286A81CC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EC21797F-CA23-406C-9C57-B54066CEC31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D0E18D27-D5DA-4EDF-B807-2C78720007A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2EB3C5F7-82E7-4775-BEA7-D8C0544D471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48">
            <a:extLst>
              <a:ext uri="{FF2B5EF4-FFF2-40B4-BE49-F238E27FC236}">
                <a16:creationId xmlns:a16="http://schemas.microsoft.com/office/drawing/2014/main" id="{4808398B-D09B-42E2-9932-347E10E39354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49">
            <a:extLst>
              <a:ext uri="{FF2B5EF4-FFF2-40B4-BE49-F238E27FC236}">
                <a16:creationId xmlns:a16="http://schemas.microsoft.com/office/drawing/2014/main" id="{5B740D99-36FB-4BCA-8D47-867A0BA57650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8EF34B13-E69F-479F-8CEE-B57EB8FCFE8A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id="{89F9DCF0-E558-46C4-8B69-41C7C32CF9F1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BF7F9D29-E94F-4133-BEB3-352D7C45FE86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53">
            <a:extLst>
              <a:ext uri="{FF2B5EF4-FFF2-40B4-BE49-F238E27FC236}">
                <a16:creationId xmlns:a16="http://schemas.microsoft.com/office/drawing/2014/main" id="{F71D4B14-FCD4-4A16-ABE5-7BD3E91F02D7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E7C702A2-E31F-4EE7-B26B-267265703E17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6BF08CF9-9FB0-4661-B911-90D8B5C513E1}"/>
              </a:ext>
            </a:extLst>
          </p:cNvPr>
          <p:cNvSpPr/>
          <p:nvPr/>
        </p:nvSpPr>
        <p:spPr>
          <a:xfrm>
            <a:off x="4425530" y="3594044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BC16F87C-5BFF-4D8C-826F-9F25FD03EDBE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423D3B8C-EFE1-4FE1-8D0B-079B95D52E5D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8718E847-58BB-4BEF-8338-B51028BC5C2F}"/>
              </a:ext>
            </a:extLst>
          </p:cNvPr>
          <p:cNvSpPr>
            <a:spLocks noChangeAspect="1"/>
          </p:cNvSpPr>
          <p:nvPr/>
        </p:nvSpPr>
        <p:spPr>
          <a:xfrm>
            <a:off x="7451733" y="4099940"/>
            <a:ext cx="320785" cy="381117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62">
            <a:extLst>
              <a:ext uri="{FF2B5EF4-FFF2-40B4-BE49-F238E27FC236}">
                <a16:creationId xmlns:a16="http://schemas.microsoft.com/office/drawing/2014/main" id="{D0BB3F1C-0EC6-4527-BDBF-B293EC87029F}"/>
              </a:ext>
            </a:extLst>
          </p:cNvPr>
          <p:cNvSpPr/>
          <p:nvPr/>
        </p:nvSpPr>
        <p:spPr>
          <a:xfrm>
            <a:off x="7436469" y="2153475"/>
            <a:ext cx="336049" cy="3975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66">
            <a:extLst>
              <a:ext uri="{FF2B5EF4-FFF2-40B4-BE49-F238E27FC236}">
                <a16:creationId xmlns:a16="http://schemas.microsoft.com/office/drawing/2014/main" id="{6460404B-552D-4526-AEAE-CF6BF35745EA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67">
              <a:extLst>
                <a:ext uri="{FF2B5EF4-FFF2-40B4-BE49-F238E27FC236}">
                  <a16:creationId xmlns:a16="http://schemas.microsoft.com/office/drawing/2014/main" id="{B1884290-7CC3-40BA-95DE-F8E11665C55C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8">
              <a:extLst>
                <a:ext uri="{FF2B5EF4-FFF2-40B4-BE49-F238E27FC236}">
                  <a16:creationId xmlns:a16="http://schemas.microsoft.com/office/drawing/2014/main" id="{8ADA7E6F-FACB-41B1-A45A-FC24DA472743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472A2418-D13F-439B-A668-11D1663B3B7F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AF6B2490-DC6B-4627-91BA-C76EF7AF65A2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9555FA2F-AA10-4DA0-8EC9-2BDCD3A9DD5F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D600B0B1-6B15-426C-B775-CA07CAD67065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7E77F61C-8C98-4F24-8BA0-217B06C0167A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920D97D6-C90A-4B5F-A041-95C776070884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4198D7BC-37FA-4ADD-B9EF-4CDD0D8C28EC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DE3DB613-FB46-428F-9545-CFF74F1123CD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7">
              <a:extLst>
                <a:ext uri="{FF2B5EF4-FFF2-40B4-BE49-F238E27FC236}">
                  <a16:creationId xmlns:a16="http://schemas.microsoft.com/office/drawing/2014/main" id="{210ABA69-24DF-4045-8FD5-8D6FE33D1C59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78">
              <a:extLst>
                <a:ext uri="{FF2B5EF4-FFF2-40B4-BE49-F238E27FC236}">
                  <a16:creationId xmlns:a16="http://schemas.microsoft.com/office/drawing/2014/main" id="{171D1AFE-F576-49C0-B526-682C7AB6F87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79">
              <a:extLst>
                <a:ext uri="{FF2B5EF4-FFF2-40B4-BE49-F238E27FC236}">
                  <a16:creationId xmlns:a16="http://schemas.microsoft.com/office/drawing/2014/main" id="{A098A260-A019-4971-AA4C-B54A752D94D0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80">
              <a:extLst>
                <a:ext uri="{FF2B5EF4-FFF2-40B4-BE49-F238E27FC236}">
                  <a16:creationId xmlns:a16="http://schemas.microsoft.com/office/drawing/2014/main" id="{7766B011-DFE4-48D2-B171-3E83ED1479A4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EE49D0F2-EF18-46D6-BFB5-1D8BA4386AB0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82">
              <a:extLst>
                <a:ext uri="{FF2B5EF4-FFF2-40B4-BE49-F238E27FC236}">
                  <a16:creationId xmlns:a16="http://schemas.microsoft.com/office/drawing/2014/main" id="{7BF4C71B-C6B4-4035-9B14-58A48A84F2BA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93">
            <a:extLst>
              <a:ext uri="{FF2B5EF4-FFF2-40B4-BE49-F238E27FC236}">
                <a16:creationId xmlns:a16="http://schemas.microsoft.com/office/drawing/2014/main" id="{82A1BE56-5890-4077-A9CD-02D1B439A0B3}"/>
              </a:ext>
            </a:extLst>
          </p:cNvPr>
          <p:cNvGrpSpPr/>
          <p:nvPr/>
        </p:nvGrpSpPr>
        <p:grpSpPr>
          <a:xfrm>
            <a:off x="896731" y="1483736"/>
            <a:ext cx="3210452" cy="693592"/>
            <a:chOff x="1719682" y="1781001"/>
            <a:chExt cx="1349041" cy="693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DBB14F-C0B4-438C-A19F-E1A0FA6820D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8DAE3C-5A0C-4F3D-B465-FC0C712E3A4E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96">
            <a:extLst>
              <a:ext uri="{FF2B5EF4-FFF2-40B4-BE49-F238E27FC236}">
                <a16:creationId xmlns:a16="http://schemas.microsoft.com/office/drawing/2014/main" id="{DB745A11-88F8-428E-9522-074A532B3B13}"/>
              </a:ext>
            </a:extLst>
          </p:cNvPr>
          <p:cNvGrpSpPr/>
          <p:nvPr/>
        </p:nvGrpSpPr>
        <p:grpSpPr>
          <a:xfrm>
            <a:off x="896731" y="2516066"/>
            <a:ext cx="3210452" cy="693592"/>
            <a:chOff x="1719682" y="1781001"/>
            <a:chExt cx="1349041" cy="6935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C5651E-9641-4FCA-9426-1CBBA5C83F94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6A1DF1-836A-44CC-A85E-6DA107158953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2">
            <a:extLst>
              <a:ext uri="{FF2B5EF4-FFF2-40B4-BE49-F238E27FC236}">
                <a16:creationId xmlns:a16="http://schemas.microsoft.com/office/drawing/2014/main" id="{00CC1471-560C-4D3A-B7BF-7489666DCD10}"/>
              </a:ext>
            </a:extLst>
          </p:cNvPr>
          <p:cNvGrpSpPr/>
          <p:nvPr/>
        </p:nvGrpSpPr>
        <p:grpSpPr>
          <a:xfrm>
            <a:off x="896731" y="3548395"/>
            <a:ext cx="3210452" cy="693592"/>
            <a:chOff x="1719682" y="1781001"/>
            <a:chExt cx="1349041" cy="6935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A2A3DF-CA4D-4D26-BFA7-1893D53C752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46F3CC-FB58-48CC-9047-4FF78B682C15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05">
            <a:extLst>
              <a:ext uri="{FF2B5EF4-FFF2-40B4-BE49-F238E27FC236}">
                <a16:creationId xmlns:a16="http://schemas.microsoft.com/office/drawing/2014/main" id="{588D0BBF-0364-4134-827D-136E68DDC7AE}"/>
              </a:ext>
            </a:extLst>
          </p:cNvPr>
          <p:cNvGrpSpPr/>
          <p:nvPr/>
        </p:nvGrpSpPr>
        <p:grpSpPr>
          <a:xfrm>
            <a:off x="8105756" y="1920210"/>
            <a:ext cx="3210452" cy="693592"/>
            <a:chOff x="1719682" y="1781001"/>
            <a:chExt cx="1349041" cy="69359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2FF4CA-AB8B-4CB8-B5E1-B397485F9558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E3DEC4-2F3B-4BA5-86F6-DF7E1E7ED9ED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8">
            <a:extLst>
              <a:ext uri="{FF2B5EF4-FFF2-40B4-BE49-F238E27FC236}">
                <a16:creationId xmlns:a16="http://schemas.microsoft.com/office/drawing/2014/main" id="{C7586B23-E904-482C-AAC7-9561CD979676}"/>
              </a:ext>
            </a:extLst>
          </p:cNvPr>
          <p:cNvGrpSpPr/>
          <p:nvPr/>
        </p:nvGrpSpPr>
        <p:grpSpPr>
          <a:xfrm>
            <a:off x="8105756" y="2952540"/>
            <a:ext cx="3210452" cy="693592"/>
            <a:chOff x="1719682" y="1781001"/>
            <a:chExt cx="1349041" cy="6935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56DBF1-B566-4E64-8887-710ABBD84A18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07F94D-625C-46B6-9EB9-E4B3C0BC9A6D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11">
            <a:extLst>
              <a:ext uri="{FF2B5EF4-FFF2-40B4-BE49-F238E27FC236}">
                <a16:creationId xmlns:a16="http://schemas.microsoft.com/office/drawing/2014/main" id="{F314DCF3-982F-46DD-8A01-65C539D065D4}"/>
              </a:ext>
            </a:extLst>
          </p:cNvPr>
          <p:cNvGrpSpPr/>
          <p:nvPr/>
        </p:nvGrpSpPr>
        <p:grpSpPr>
          <a:xfrm>
            <a:off x="8105756" y="3984869"/>
            <a:ext cx="3210452" cy="693592"/>
            <a:chOff x="1719682" y="1781001"/>
            <a:chExt cx="1349041" cy="693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5B3059-C51F-420F-96C9-CF4B7D5A881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7AB072-4F62-4713-9593-E8220A3EB10F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AC361DCC-B1F6-4D82-864A-2CF0A2925592}"/>
              </a:ext>
            </a:extLst>
          </p:cNvPr>
          <p:cNvSpPr/>
          <p:nvPr/>
        </p:nvSpPr>
        <p:spPr>
          <a:xfrm rot="5400000" flipV="1">
            <a:off x="5561935" y="93735"/>
            <a:ext cx="6169169" cy="6419850"/>
          </a:xfrm>
          <a:prstGeom prst="rtTriangl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75B7266-2F6D-4C04-A88A-6E99CF731C9D}"/>
              </a:ext>
            </a:extLst>
          </p:cNvPr>
          <p:cNvSpPr/>
          <p:nvPr/>
        </p:nvSpPr>
        <p:spPr>
          <a:xfrm>
            <a:off x="176213" y="219075"/>
            <a:ext cx="6926551" cy="6419850"/>
          </a:xfrm>
          <a:prstGeom prst="rtTriangl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71424548-FB61-402E-9126-8E659313AA46}"/>
              </a:ext>
            </a:extLst>
          </p:cNvPr>
          <p:cNvGrpSpPr/>
          <p:nvPr/>
        </p:nvGrpSpPr>
        <p:grpSpPr>
          <a:xfrm flipH="1">
            <a:off x="7975286" y="702868"/>
            <a:ext cx="3732743" cy="2163380"/>
            <a:chOff x="7779869" y="1986542"/>
            <a:chExt cx="3732743" cy="2163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3ED6C6-3EAF-4494-8406-9D624B9B4CE5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19F1DE-BDA8-43C8-8BD5-834F8369DA29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7783A-3EDC-4CBE-87A2-6FC6E5BDAEDF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FD5713-88EB-457D-9BE5-8740BAB0E795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id="{7447B33A-1706-49E3-90A7-DC4E1E6280E3}"/>
              </a:ext>
            </a:extLst>
          </p:cNvPr>
          <p:cNvGrpSpPr/>
          <p:nvPr/>
        </p:nvGrpSpPr>
        <p:grpSpPr>
          <a:xfrm>
            <a:off x="483972" y="4063397"/>
            <a:ext cx="3732743" cy="2163380"/>
            <a:chOff x="7779869" y="1986542"/>
            <a:chExt cx="3732743" cy="21633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D567EC-0760-4AAB-B04F-B0B34868F56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5B160D-8096-401D-9DDF-1DDFCD92BE0C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467C8-D553-4571-B6B7-0CA2E8B3B67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8A329-23B9-43D0-976F-A0F9A3386B1D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6ADC4F-C1FE-434D-9EC6-76B6BBA19DFA}"/>
              </a:ext>
            </a:extLst>
          </p:cNvPr>
          <p:cNvSpPr txBox="1"/>
          <p:nvPr/>
        </p:nvSpPr>
        <p:spPr>
          <a:xfrm>
            <a:off x="718816" y="431552"/>
            <a:ext cx="4569362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2E327-F9E5-49AF-9265-A4DB7B398A71}"/>
              </a:ext>
            </a:extLst>
          </p:cNvPr>
          <p:cNvGrpSpPr/>
          <p:nvPr/>
        </p:nvGrpSpPr>
        <p:grpSpPr>
          <a:xfrm>
            <a:off x="1025774" y="2006572"/>
            <a:ext cx="2735870" cy="1508343"/>
            <a:chOff x="1248508" y="1556238"/>
            <a:chExt cx="2735870" cy="1508343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436B4983-12D3-41FD-B0CD-1F2DCECD3DF9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0998328-7935-4623-8F11-EBBCA362CD7D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70B3D1-0516-4ABC-9A04-2DE0250A35A0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DACFA0E4-7977-4E83-A2C0-68C3F5842E29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5D80BC-95B0-4407-8AE6-EF31EC7B019F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FB925-52C2-4DDC-A6A8-F0858678D686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AE18952-C613-491E-B2F2-80166DDCED6B}"/>
              </a:ext>
            </a:extLst>
          </p:cNvPr>
          <p:cNvGrpSpPr/>
          <p:nvPr/>
        </p:nvGrpSpPr>
        <p:grpSpPr>
          <a:xfrm>
            <a:off x="4728792" y="2006572"/>
            <a:ext cx="2735870" cy="1508343"/>
            <a:chOff x="1248508" y="1556238"/>
            <a:chExt cx="2735870" cy="1508343"/>
          </a:xfrm>
        </p:grpSpPr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5588AE85-43F5-48CC-BF7D-98B451E8BFBF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8817EC75-F221-4886-BC10-9328964DEF0A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7F316B-F9C1-4B19-9E4B-456719F1EE42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860A4DC-C5A5-4493-8D4F-3C37F39D008A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A3A0A0-0A8A-4FC4-9169-8170ECFACDBA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58F74-4E6C-4887-ACE6-80882D5B0D60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73AB05C-20BA-41C2-9353-28A2C53FA69A}"/>
              </a:ext>
            </a:extLst>
          </p:cNvPr>
          <p:cNvGrpSpPr/>
          <p:nvPr/>
        </p:nvGrpSpPr>
        <p:grpSpPr>
          <a:xfrm>
            <a:off x="8431809" y="2006572"/>
            <a:ext cx="2735870" cy="1508343"/>
            <a:chOff x="1248508" y="1556238"/>
            <a:chExt cx="2735870" cy="1508343"/>
          </a:xfrm>
        </p:grpSpPr>
        <p:sp>
          <p:nvSpPr>
            <p:cNvPr id="18" name="Rectangle: Rounded Corners 18">
              <a:extLst>
                <a:ext uri="{FF2B5EF4-FFF2-40B4-BE49-F238E27FC236}">
                  <a16:creationId xmlns:a16="http://schemas.microsoft.com/office/drawing/2014/main" id="{9549BC92-08F9-40A9-8C7C-F4F607DF92F9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: Rounded Corners 19">
              <a:extLst>
                <a:ext uri="{FF2B5EF4-FFF2-40B4-BE49-F238E27FC236}">
                  <a16:creationId xmlns:a16="http://schemas.microsoft.com/office/drawing/2014/main" id="{822B89E1-FDC5-4AD5-AE34-F39D5839CD96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A28233-09B0-4412-8898-BF62EDE694DF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497A9F7C-53B0-4E6E-8D10-658C1E061FDA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894CB-9815-486B-8182-D9A4A570748D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B4AF6A-146C-48DD-AA9F-18E6F7A55EE9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2620C76-4C1A-4A49-9CE3-85B236207183}"/>
              </a:ext>
            </a:extLst>
          </p:cNvPr>
          <p:cNvGrpSpPr/>
          <p:nvPr/>
        </p:nvGrpSpPr>
        <p:grpSpPr>
          <a:xfrm>
            <a:off x="8431809" y="4618301"/>
            <a:ext cx="2735870" cy="1508343"/>
            <a:chOff x="1248508" y="1556238"/>
            <a:chExt cx="2735870" cy="1508343"/>
          </a:xfrm>
        </p:grpSpPr>
        <p:sp>
          <p:nvSpPr>
            <p:cNvPr id="25" name="Rectangle: Rounded Corners 25">
              <a:extLst>
                <a:ext uri="{FF2B5EF4-FFF2-40B4-BE49-F238E27FC236}">
                  <a16:creationId xmlns:a16="http://schemas.microsoft.com/office/drawing/2014/main" id="{6321ACED-4D0B-47AA-A272-D5A989987279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: Rounded Corners 26">
              <a:extLst>
                <a:ext uri="{FF2B5EF4-FFF2-40B4-BE49-F238E27FC236}">
                  <a16:creationId xmlns:a16="http://schemas.microsoft.com/office/drawing/2014/main" id="{76A060B0-4C68-4D34-A979-3E968952DDEE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B5A127-059F-4AAC-885D-79AF0BCFE73F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A09A94B9-7C7C-419C-8A0D-A41EACEBB3F5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E9E283-C90C-4858-B0E0-42DED93A85D7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4BBB7E-B98C-4A1E-8F9C-96E8BC75B314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F299FCA-6FD1-4793-8D7B-27F36C299886}"/>
              </a:ext>
            </a:extLst>
          </p:cNvPr>
          <p:cNvGrpSpPr/>
          <p:nvPr/>
        </p:nvGrpSpPr>
        <p:grpSpPr>
          <a:xfrm>
            <a:off x="4728792" y="4618301"/>
            <a:ext cx="2735870" cy="1508343"/>
            <a:chOff x="1248508" y="1556238"/>
            <a:chExt cx="2735870" cy="1508343"/>
          </a:xfrm>
        </p:grpSpPr>
        <p:sp>
          <p:nvSpPr>
            <p:cNvPr id="32" name="Rectangle: Rounded Corners 32">
              <a:extLst>
                <a:ext uri="{FF2B5EF4-FFF2-40B4-BE49-F238E27FC236}">
                  <a16:creationId xmlns:a16="http://schemas.microsoft.com/office/drawing/2014/main" id="{9A9E45F3-CD77-4F31-A94D-EA33895C67AE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: Rounded Corners 33">
              <a:extLst>
                <a:ext uri="{FF2B5EF4-FFF2-40B4-BE49-F238E27FC236}">
                  <a16:creationId xmlns:a16="http://schemas.microsoft.com/office/drawing/2014/main" id="{04B2EE25-E7D9-4334-A67B-444D74CC44B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84359-1C4D-434F-BC18-738225A66CFE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541A179B-068B-40B9-9D28-CA743237A7B8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28DFEC-6D2E-492A-A967-77CD0E21AE9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42C13B-2267-47CA-A8F8-B06B4131881B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010DC72B-DCF3-4E8B-B6EF-194C94387AF2}"/>
              </a:ext>
            </a:extLst>
          </p:cNvPr>
          <p:cNvGrpSpPr/>
          <p:nvPr/>
        </p:nvGrpSpPr>
        <p:grpSpPr>
          <a:xfrm>
            <a:off x="1025774" y="4618301"/>
            <a:ext cx="2735870" cy="1508343"/>
            <a:chOff x="1248508" y="1556238"/>
            <a:chExt cx="2735870" cy="1508343"/>
          </a:xfrm>
        </p:grpSpPr>
        <p:sp>
          <p:nvSpPr>
            <p:cNvPr id="39" name="Rectangle: Rounded Corners 39">
              <a:extLst>
                <a:ext uri="{FF2B5EF4-FFF2-40B4-BE49-F238E27FC236}">
                  <a16:creationId xmlns:a16="http://schemas.microsoft.com/office/drawing/2014/main" id="{C8E351AC-1678-4804-B6FF-F35232700D97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angle: Rounded Corners 40">
              <a:extLst>
                <a:ext uri="{FF2B5EF4-FFF2-40B4-BE49-F238E27FC236}">
                  <a16:creationId xmlns:a16="http://schemas.microsoft.com/office/drawing/2014/main" id="{5B1F6F34-8AE2-4286-9CA0-D67092245DA7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9DAFAE-4D56-427E-B0CB-EAE5619351EC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986841D-D033-4B4F-8268-887CD032A78A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01339A-3A9B-4D14-9031-4C8A8E22C01A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1C24CA-EF43-46A1-BDCB-43AC78CCD996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FA28E217-E4B8-410D-BE4E-ECB3B299A68E}"/>
              </a:ext>
            </a:extLst>
          </p:cNvPr>
          <p:cNvSpPr/>
          <p:nvPr/>
        </p:nvSpPr>
        <p:spPr>
          <a:xfrm rot="13500000">
            <a:off x="4057428" y="249897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ADE94A53-214D-4F58-9C14-12891ABC2C37}"/>
              </a:ext>
            </a:extLst>
          </p:cNvPr>
          <p:cNvSpPr/>
          <p:nvPr/>
        </p:nvSpPr>
        <p:spPr>
          <a:xfrm rot="13500000">
            <a:off x="7760130" y="250260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0725C78D-2171-453A-A063-1D7A142B5145}"/>
              </a:ext>
            </a:extLst>
          </p:cNvPr>
          <p:cNvSpPr/>
          <p:nvPr/>
        </p:nvSpPr>
        <p:spPr>
          <a:xfrm rot="8100000">
            <a:off x="2205919" y="3929157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F8DD4731-8D29-4A3B-A3D5-4928837BBCC4}"/>
              </a:ext>
            </a:extLst>
          </p:cNvPr>
          <p:cNvSpPr/>
          <p:nvPr/>
        </p:nvSpPr>
        <p:spPr>
          <a:xfrm rot="2700000">
            <a:off x="4057428" y="522568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A5B1271E-5036-4551-B4D7-897C99AE5896}"/>
              </a:ext>
            </a:extLst>
          </p:cNvPr>
          <p:cNvSpPr/>
          <p:nvPr/>
        </p:nvSpPr>
        <p:spPr>
          <a:xfrm rot="2700000">
            <a:off x="7760130" y="522931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2">
            <a:extLst>
              <a:ext uri="{FF2B5EF4-FFF2-40B4-BE49-F238E27FC236}">
                <a16:creationId xmlns:a16="http://schemas.microsoft.com/office/drawing/2014/main" id="{D7651F2B-633A-42A2-A1C7-3F6D9093BA87}"/>
              </a:ext>
            </a:extLst>
          </p:cNvPr>
          <p:cNvGrpSpPr/>
          <p:nvPr/>
        </p:nvGrpSpPr>
        <p:grpSpPr>
          <a:xfrm>
            <a:off x="819162" y="3087494"/>
            <a:ext cx="1129094" cy="1769718"/>
            <a:chOff x="819162" y="3087494"/>
            <a:chExt cx="1129094" cy="1769718"/>
          </a:xfrm>
          <a:solidFill>
            <a:schemeClr val="accent4"/>
          </a:solidFill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9CEC2186-BCD8-4980-978E-65C2D5AD0317}"/>
                </a:ext>
              </a:extLst>
            </p:cNvPr>
            <p:cNvSpPr/>
            <p:nvPr/>
          </p:nvSpPr>
          <p:spPr>
            <a:xfrm>
              <a:off x="819162" y="3087494"/>
              <a:ext cx="1022286" cy="1769718"/>
            </a:xfrm>
            <a:custGeom>
              <a:avLst/>
              <a:gdLst>
                <a:gd name="connsiteX0" fmla="*/ 227890 w 1022286"/>
                <a:gd name="connsiteY0" fmla="*/ 0 h 1769718"/>
                <a:gd name="connsiteX1" fmla="*/ 1022286 w 1022286"/>
                <a:gd name="connsiteY1" fmla="*/ 458644 h 1769718"/>
                <a:gd name="connsiteX2" fmla="*/ 988881 w 1022286"/>
                <a:gd name="connsiteY2" fmla="*/ 527987 h 1769718"/>
                <a:gd name="connsiteX3" fmla="*/ 916832 w 1022286"/>
                <a:gd name="connsiteY3" fmla="*/ 884859 h 1769718"/>
                <a:gd name="connsiteX4" fmla="*/ 988881 w 1022286"/>
                <a:gd name="connsiteY4" fmla="*/ 1241731 h 1769718"/>
                <a:gd name="connsiteX5" fmla="*/ 1022285 w 1022286"/>
                <a:gd name="connsiteY5" fmla="*/ 1311074 h 1769718"/>
                <a:gd name="connsiteX6" fmla="*/ 227890 w 1022286"/>
                <a:gd name="connsiteY6" fmla="*/ 1769718 h 1769718"/>
                <a:gd name="connsiteX7" fmla="*/ 221313 w 1022286"/>
                <a:gd name="connsiteY7" fmla="*/ 1758892 h 1769718"/>
                <a:gd name="connsiteX8" fmla="*/ 0 w 1022286"/>
                <a:gd name="connsiteY8" fmla="*/ 884859 h 1769718"/>
                <a:gd name="connsiteX9" fmla="*/ 221313 w 1022286"/>
                <a:gd name="connsiteY9" fmla="*/ 10826 h 1769718"/>
                <a:gd name="connsiteX10" fmla="*/ 227890 w 1022286"/>
                <a:gd name="connsiteY10" fmla="*/ 0 h 17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18">
                  <a:moveTo>
                    <a:pt x="227890" y="0"/>
                  </a:moveTo>
                  <a:lnTo>
                    <a:pt x="1022286" y="458644"/>
                  </a:lnTo>
                  <a:lnTo>
                    <a:pt x="988881" y="527987"/>
                  </a:lnTo>
                  <a:cubicBezTo>
                    <a:pt x="942487" y="637675"/>
                    <a:pt x="916832" y="758271"/>
                    <a:pt x="916832" y="884859"/>
                  </a:cubicBezTo>
                  <a:cubicBezTo>
                    <a:pt x="916832" y="1011447"/>
                    <a:pt x="942487" y="1132043"/>
                    <a:pt x="988881" y="1241731"/>
                  </a:cubicBezTo>
                  <a:lnTo>
                    <a:pt x="1022285" y="1311074"/>
                  </a:lnTo>
                  <a:lnTo>
                    <a:pt x="227890" y="1769718"/>
                  </a:lnTo>
                  <a:lnTo>
                    <a:pt x="221313" y="1758892"/>
                  </a:lnTo>
                  <a:cubicBezTo>
                    <a:pt x="80172" y="1499075"/>
                    <a:pt x="0" y="1201330"/>
                    <a:pt x="0" y="884859"/>
                  </a:cubicBezTo>
                  <a:cubicBezTo>
                    <a:pt x="0" y="568389"/>
                    <a:pt x="80172" y="270644"/>
                    <a:pt x="221313" y="10826"/>
                  </a:cubicBezTo>
                  <a:lnTo>
                    <a:pt x="2278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Isosceles Triangle 51">
              <a:extLst>
                <a:ext uri="{FF2B5EF4-FFF2-40B4-BE49-F238E27FC236}">
                  <a16:creationId xmlns:a16="http://schemas.microsoft.com/office/drawing/2014/main" id="{AB3FBC2D-B17A-4CA1-A466-54309FE1885E}"/>
                </a:ext>
              </a:extLst>
            </p:cNvPr>
            <p:cNvSpPr/>
            <p:nvPr/>
          </p:nvSpPr>
          <p:spPr>
            <a:xfrm rot="5400000">
              <a:off x="1717550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00">
            <a:extLst>
              <a:ext uri="{FF2B5EF4-FFF2-40B4-BE49-F238E27FC236}">
                <a16:creationId xmlns:a16="http://schemas.microsoft.com/office/drawing/2014/main" id="{B3AA0C9F-1AC2-4EDA-A220-91CF5409B51B}"/>
              </a:ext>
            </a:extLst>
          </p:cNvPr>
          <p:cNvGrpSpPr/>
          <p:nvPr/>
        </p:nvGrpSpPr>
        <p:grpSpPr>
          <a:xfrm>
            <a:off x="3357397" y="3087493"/>
            <a:ext cx="1129093" cy="1769720"/>
            <a:chOff x="3357397" y="3087493"/>
            <a:chExt cx="1129093" cy="1769720"/>
          </a:xfrm>
          <a:solidFill>
            <a:schemeClr val="accent3"/>
          </a:solidFill>
        </p:grpSpPr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906F8C90-9E2D-4C91-A224-4D8B09CE0E47}"/>
                </a:ext>
              </a:extLst>
            </p:cNvPr>
            <p:cNvSpPr/>
            <p:nvPr/>
          </p:nvSpPr>
          <p:spPr>
            <a:xfrm>
              <a:off x="3464204" y="3087493"/>
              <a:ext cx="1022286" cy="1769720"/>
            </a:xfrm>
            <a:custGeom>
              <a:avLst/>
              <a:gdLst>
                <a:gd name="connsiteX0" fmla="*/ 794396 w 1022286"/>
                <a:gd name="connsiteY0" fmla="*/ 0 h 1769720"/>
                <a:gd name="connsiteX1" fmla="*/ 800973 w 1022286"/>
                <a:gd name="connsiteY1" fmla="*/ 10827 h 1769720"/>
                <a:gd name="connsiteX2" fmla="*/ 1022286 w 1022286"/>
                <a:gd name="connsiteY2" fmla="*/ 884860 h 1769720"/>
                <a:gd name="connsiteX3" fmla="*/ 800973 w 1022286"/>
                <a:gd name="connsiteY3" fmla="*/ 1758893 h 1769720"/>
                <a:gd name="connsiteX4" fmla="*/ 794396 w 1022286"/>
                <a:gd name="connsiteY4" fmla="*/ 1769720 h 1769720"/>
                <a:gd name="connsiteX5" fmla="*/ 0 w 1022286"/>
                <a:gd name="connsiteY5" fmla="*/ 1311076 h 1769720"/>
                <a:gd name="connsiteX6" fmla="*/ 33405 w 1022286"/>
                <a:gd name="connsiteY6" fmla="*/ 1241732 h 1769720"/>
                <a:gd name="connsiteX7" fmla="*/ 105454 w 1022286"/>
                <a:gd name="connsiteY7" fmla="*/ 884860 h 1769720"/>
                <a:gd name="connsiteX8" fmla="*/ 33405 w 1022286"/>
                <a:gd name="connsiteY8" fmla="*/ 527988 h 1769720"/>
                <a:gd name="connsiteX9" fmla="*/ 0 w 1022286"/>
                <a:gd name="connsiteY9" fmla="*/ 458645 h 1769720"/>
                <a:gd name="connsiteX10" fmla="*/ 794396 w 1022286"/>
                <a:gd name="connsiteY10" fmla="*/ 0 h 17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20">
                  <a:moveTo>
                    <a:pt x="794396" y="0"/>
                  </a:moveTo>
                  <a:lnTo>
                    <a:pt x="800973" y="10827"/>
                  </a:lnTo>
                  <a:cubicBezTo>
                    <a:pt x="942114" y="270645"/>
                    <a:pt x="1022286" y="568390"/>
                    <a:pt x="1022286" y="884860"/>
                  </a:cubicBezTo>
                  <a:cubicBezTo>
                    <a:pt x="1022286" y="1201331"/>
                    <a:pt x="942114" y="1499076"/>
                    <a:pt x="800973" y="1758893"/>
                  </a:cubicBezTo>
                  <a:lnTo>
                    <a:pt x="794396" y="1769720"/>
                  </a:lnTo>
                  <a:lnTo>
                    <a:pt x="0" y="1311076"/>
                  </a:lnTo>
                  <a:lnTo>
                    <a:pt x="33405" y="1241732"/>
                  </a:lnTo>
                  <a:cubicBezTo>
                    <a:pt x="79799" y="1132044"/>
                    <a:pt x="105454" y="1011448"/>
                    <a:pt x="105454" y="884860"/>
                  </a:cubicBezTo>
                  <a:cubicBezTo>
                    <a:pt x="105454" y="758272"/>
                    <a:pt x="79799" y="637676"/>
                    <a:pt x="33405" y="527988"/>
                  </a:cubicBezTo>
                  <a:lnTo>
                    <a:pt x="0" y="458645"/>
                  </a:lnTo>
                  <a:lnTo>
                    <a:pt x="7943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Isosceles Triangle 52">
              <a:extLst>
                <a:ext uri="{FF2B5EF4-FFF2-40B4-BE49-F238E27FC236}">
                  <a16:creationId xmlns:a16="http://schemas.microsoft.com/office/drawing/2014/main" id="{028B8748-7AA4-4098-8D1E-0FBBA9D4F264}"/>
                </a:ext>
              </a:extLst>
            </p:cNvPr>
            <p:cNvSpPr/>
            <p:nvPr/>
          </p:nvSpPr>
          <p:spPr>
            <a:xfrm rot="16200000">
              <a:off x="3340307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98">
            <a:extLst>
              <a:ext uri="{FF2B5EF4-FFF2-40B4-BE49-F238E27FC236}">
                <a16:creationId xmlns:a16="http://schemas.microsoft.com/office/drawing/2014/main" id="{80D4D3FE-28C2-4CEA-BD6C-58A29518DC79}"/>
              </a:ext>
            </a:extLst>
          </p:cNvPr>
          <p:cNvGrpSpPr/>
          <p:nvPr/>
        </p:nvGrpSpPr>
        <p:grpSpPr>
          <a:xfrm>
            <a:off x="1085043" y="2140536"/>
            <a:ext cx="1531206" cy="1342487"/>
            <a:chOff x="1085043" y="2140536"/>
            <a:chExt cx="1531206" cy="1342487"/>
          </a:xfrm>
        </p:grpSpPr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B71AF61E-8F83-4BF4-BB38-37F1B7FB810D}"/>
                </a:ext>
              </a:extLst>
            </p:cNvPr>
            <p:cNvSpPr/>
            <p:nvPr/>
          </p:nvSpPr>
          <p:spPr>
            <a:xfrm>
              <a:off x="1085043" y="2140536"/>
              <a:ext cx="1531206" cy="1342487"/>
            </a:xfrm>
            <a:custGeom>
              <a:avLst/>
              <a:gdLst>
                <a:gd name="connsiteX0" fmla="*/ 1531206 w 1531206"/>
                <a:gd name="connsiteY0" fmla="*/ 0 h 1342487"/>
                <a:gd name="connsiteX1" fmla="*/ 1531206 w 1531206"/>
                <a:gd name="connsiteY1" fmla="*/ 916832 h 1342487"/>
                <a:gd name="connsiteX2" fmla="*/ 1474042 w 1531206"/>
                <a:gd name="connsiteY2" fmla="*/ 919719 h 1342487"/>
                <a:gd name="connsiteX3" fmla="*/ 807532 w 1531206"/>
                <a:gd name="connsiteY3" fmla="*/ 1319208 h 1342487"/>
                <a:gd name="connsiteX4" fmla="*/ 793390 w 1531206"/>
                <a:gd name="connsiteY4" fmla="*/ 1342487 h 1342487"/>
                <a:gd name="connsiteX5" fmla="*/ 0 w 1531206"/>
                <a:gd name="connsiteY5" fmla="*/ 884423 h 1342487"/>
                <a:gd name="connsiteX6" fmla="*/ 47280 w 1531206"/>
                <a:gd name="connsiteY6" fmla="*/ 806598 h 1342487"/>
                <a:gd name="connsiteX7" fmla="*/ 1380301 w 1531206"/>
                <a:gd name="connsiteY7" fmla="*/ 7620 h 1342487"/>
                <a:gd name="connsiteX8" fmla="*/ 1531206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1531206" y="0"/>
                  </a:moveTo>
                  <a:lnTo>
                    <a:pt x="1531206" y="916832"/>
                  </a:lnTo>
                  <a:lnTo>
                    <a:pt x="1474042" y="919719"/>
                  </a:lnTo>
                  <a:cubicBezTo>
                    <a:pt x="1196651" y="947889"/>
                    <a:pt x="955817" y="1099717"/>
                    <a:pt x="807532" y="1319208"/>
                  </a:cubicBezTo>
                  <a:lnTo>
                    <a:pt x="793390" y="1342487"/>
                  </a:lnTo>
                  <a:lnTo>
                    <a:pt x="0" y="884423"/>
                  </a:lnTo>
                  <a:lnTo>
                    <a:pt x="47280" y="806598"/>
                  </a:lnTo>
                  <a:cubicBezTo>
                    <a:pt x="343850" y="367616"/>
                    <a:pt x="825519" y="63961"/>
                    <a:pt x="1380301" y="7620"/>
                  </a:cubicBezTo>
                  <a:lnTo>
                    <a:pt x="15312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Isosceles Triangle 55">
              <a:extLst>
                <a:ext uri="{FF2B5EF4-FFF2-40B4-BE49-F238E27FC236}">
                  <a16:creationId xmlns:a16="http://schemas.microsoft.com/office/drawing/2014/main" id="{AB2F0D30-1EAE-4D11-A810-3EA4A14B1E7E}"/>
                </a:ext>
              </a:extLst>
            </p:cNvPr>
            <p:cNvSpPr/>
            <p:nvPr/>
          </p:nvSpPr>
          <p:spPr>
            <a:xfrm rot="9000000">
              <a:off x="2123239" y="3162871"/>
              <a:ext cx="247795" cy="213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04">
            <a:extLst>
              <a:ext uri="{FF2B5EF4-FFF2-40B4-BE49-F238E27FC236}">
                <a16:creationId xmlns:a16="http://schemas.microsoft.com/office/drawing/2014/main" id="{38698FC3-27E7-4790-92E7-0B14496D1FE5}"/>
              </a:ext>
            </a:extLst>
          </p:cNvPr>
          <p:cNvGrpSpPr/>
          <p:nvPr/>
        </p:nvGrpSpPr>
        <p:grpSpPr>
          <a:xfrm>
            <a:off x="2689401" y="4461684"/>
            <a:ext cx="1531208" cy="1342486"/>
            <a:chOff x="2689401" y="4461684"/>
            <a:chExt cx="1531208" cy="1342486"/>
          </a:xfrm>
          <a:solidFill>
            <a:schemeClr val="accent2"/>
          </a:soli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8ADBD96-90DA-4E46-8EDA-117F2EFA3938}"/>
                </a:ext>
              </a:extLst>
            </p:cNvPr>
            <p:cNvSpPr/>
            <p:nvPr/>
          </p:nvSpPr>
          <p:spPr>
            <a:xfrm>
              <a:off x="2689401" y="4461684"/>
              <a:ext cx="1531208" cy="1342486"/>
            </a:xfrm>
            <a:custGeom>
              <a:avLst/>
              <a:gdLst>
                <a:gd name="connsiteX0" fmla="*/ 737818 w 1531208"/>
                <a:gd name="connsiteY0" fmla="*/ 0 h 1342486"/>
                <a:gd name="connsiteX1" fmla="*/ 1531208 w 1531208"/>
                <a:gd name="connsiteY1" fmla="*/ 458063 h 1342486"/>
                <a:gd name="connsiteX2" fmla="*/ 1483928 w 1531208"/>
                <a:gd name="connsiteY2" fmla="*/ 535888 h 1342486"/>
                <a:gd name="connsiteX3" fmla="*/ 150907 w 1531208"/>
                <a:gd name="connsiteY3" fmla="*/ 1334866 h 1342486"/>
                <a:gd name="connsiteX4" fmla="*/ 0 w 1531208"/>
                <a:gd name="connsiteY4" fmla="*/ 1342486 h 1342486"/>
                <a:gd name="connsiteX5" fmla="*/ 0 w 1531208"/>
                <a:gd name="connsiteY5" fmla="*/ 425654 h 1342486"/>
                <a:gd name="connsiteX6" fmla="*/ 57166 w 1531208"/>
                <a:gd name="connsiteY6" fmla="*/ 422767 h 1342486"/>
                <a:gd name="connsiteX7" fmla="*/ 723676 w 1531208"/>
                <a:gd name="connsiteY7" fmla="*/ 23278 h 1342486"/>
                <a:gd name="connsiteX8" fmla="*/ 737818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737818" y="0"/>
                  </a:moveTo>
                  <a:lnTo>
                    <a:pt x="1531208" y="458063"/>
                  </a:lnTo>
                  <a:lnTo>
                    <a:pt x="1483928" y="535888"/>
                  </a:lnTo>
                  <a:cubicBezTo>
                    <a:pt x="1187358" y="974870"/>
                    <a:pt x="705689" y="1278525"/>
                    <a:pt x="150907" y="1334866"/>
                  </a:cubicBezTo>
                  <a:lnTo>
                    <a:pt x="0" y="1342486"/>
                  </a:lnTo>
                  <a:lnTo>
                    <a:pt x="0" y="425654"/>
                  </a:lnTo>
                  <a:lnTo>
                    <a:pt x="57166" y="422767"/>
                  </a:lnTo>
                  <a:cubicBezTo>
                    <a:pt x="334557" y="394597"/>
                    <a:pt x="575391" y="242770"/>
                    <a:pt x="723676" y="23278"/>
                  </a:cubicBezTo>
                  <a:lnTo>
                    <a:pt x="7378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Isosceles Triangle 56">
              <a:extLst>
                <a:ext uri="{FF2B5EF4-FFF2-40B4-BE49-F238E27FC236}">
                  <a16:creationId xmlns:a16="http://schemas.microsoft.com/office/drawing/2014/main" id="{CF738D45-B78A-48A9-A398-B0E15809B921}"/>
                </a:ext>
              </a:extLst>
            </p:cNvPr>
            <p:cNvSpPr/>
            <p:nvPr/>
          </p:nvSpPr>
          <p:spPr>
            <a:xfrm rot="19800000">
              <a:off x="2930576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7F50FF9E-B309-4338-88AB-5A5A380E1722}"/>
              </a:ext>
            </a:extLst>
          </p:cNvPr>
          <p:cNvGrpSpPr/>
          <p:nvPr/>
        </p:nvGrpSpPr>
        <p:grpSpPr>
          <a:xfrm>
            <a:off x="1085043" y="4461683"/>
            <a:ext cx="1531206" cy="1342487"/>
            <a:chOff x="1085043" y="4461683"/>
            <a:chExt cx="1531206" cy="1342487"/>
          </a:xfrm>
          <a:solidFill>
            <a:schemeClr val="accent5"/>
          </a:solidFill>
        </p:grpSpPr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9E166EFD-1B03-42EC-A79D-32468CE2C708}"/>
                </a:ext>
              </a:extLst>
            </p:cNvPr>
            <p:cNvSpPr/>
            <p:nvPr/>
          </p:nvSpPr>
          <p:spPr>
            <a:xfrm>
              <a:off x="1085043" y="4461683"/>
              <a:ext cx="1531206" cy="1342487"/>
            </a:xfrm>
            <a:custGeom>
              <a:avLst/>
              <a:gdLst>
                <a:gd name="connsiteX0" fmla="*/ 793389 w 1531206"/>
                <a:gd name="connsiteY0" fmla="*/ 0 h 1342487"/>
                <a:gd name="connsiteX1" fmla="*/ 807532 w 1531206"/>
                <a:gd name="connsiteY1" fmla="*/ 23279 h 1342487"/>
                <a:gd name="connsiteX2" fmla="*/ 1474042 w 1531206"/>
                <a:gd name="connsiteY2" fmla="*/ 422768 h 1342487"/>
                <a:gd name="connsiteX3" fmla="*/ 1531206 w 1531206"/>
                <a:gd name="connsiteY3" fmla="*/ 425655 h 1342487"/>
                <a:gd name="connsiteX4" fmla="*/ 1531206 w 1531206"/>
                <a:gd name="connsiteY4" fmla="*/ 1342487 h 1342487"/>
                <a:gd name="connsiteX5" fmla="*/ 1380301 w 1531206"/>
                <a:gd name="connsiteY5" fmla="*/ 1334867 h 1342487"/>
                <a:gd name="connsiteX6" fmla="*/ 47280 w 1531206"/>
                <a:gd name="connsiteY6" fmla="*/ 535889 h 1342487"/>
                <a:gd name="connsiteX7" fmla="*/ 0 w 1531206"/>
                <a:gd name="connsiteY7" fmla="*/ 458064 h 1342487"/>
                <a:gd name="connsiteX8" fmla="*/ 793389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793389" y="0"/>
                  </a:moveTo>
                  <a:lnTo>
                    <a:pt x="807532" y="23279"/>
                  </a:lnTo>
                  <a:cubicBezTo>
                    <a:pt x="955817" y="242771"/>
                    <a:pt x="1196651" y="394598"/>
                    <a:pt x="1474042" y="422768"/>
                  </a:cubicBezTo>
                  <a:lnTo>
                    <a:pt x="1531206" y="425655"/>
                  </a:lnTo>
                  <a:lnTo>
                    <a:pt x="1531206" y="1342487"/>
                  </a:lnTo>
                  <a:lnTo>
                    <a:pt x="1380301" y="1334867"/>
                  </a:lnTo>
                  <a:cubicBezTo>
                    <a:pt x="825519" y="1278526"/>
                    <a:pt x="343850" y="974871"/>
                    <a:pt x="47280" y="535889"/>
                  </a:cubicBezTo>
                  <a:lnTo>
                    <a:pt x="0" y="458064"/>
                  </a:lnTo>
                  <a:lnTo>
                    <a:pt x="7933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Isosceles Triangle 58">
              <a:extLst>
                <a:ext uri="{FF2B5EF4-FFF2-40B4-BE49-F238E27FC236}">
                  <a16:creationId xmlns:a16="http://schemas.microsoft.com/office/drawing/2014/main" id="{A8AA072B-8DAF-43DB-B15F-1AEB9DB7470B}"/>
                </a:ext>
              </a:extLst>
            </p:cNvPr>
            <p:cNvSpPr/>
            <p:nvPr/>
          </p:nvSpPr>
          <p:spPr>
            <a:xfrm rot="1800000">
              <a:off x="2123237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99">
            <a:extLst>
              <a:ext uri="{FF2B5EF4-FFF2-40B4-BE49-F238E27FC236}">
                <a16:creationId xmlns:a16="http://schemas.microsoft.com/office/drawing/2014/main" id="{76A7DC42-8B9E-4B53-AFF1-0BF23C65E9F7}"/>
              </a:ext>
            </a:extLst>
          </p:cNvPr>
          <p:cNvGrpSpPr/>
          <p:nvPr/>
        </p:nvGrpSpPr>
        <p:grpSpPr>
          <a:xfrm>
            <a:off x="2689401" y="2140536"/>
            <a:ext cx="1531208" cy="1342486"/>
            <a:chOff x="2689401" y="2140536"/>
            <a:chExt cx="1531208" cy="1342486"/>
          </a:xfrm>
          <a:solidFill>
            <a:schemeClr val="accent6"/>
          </a:solidFill>
        </p:grpSpPr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AB58A78F-30E1-4FDA-A6D6-61AD52A7BA60}"/>
                </a:ext>
              </a:extLst>
            </p:cNvPr>
            <p:cNvSpPr/>
            <p:nvPr/>
          </p:nvSpPr>
          <p:spPr>
            <a:xfrm>
              <a:off x="2689401" y="2140536"/>
              <a:ext cx="1531208" cy="1342486"/>
            </a:xfrm>
            <a:custGeom>
              <a:avLst/>
              <a:gdLst>
                <a:gd name="connsiteX0" fmla="*/ 0 w 1531208"/>
                <a:gd name="connsiteY0" fmla="*/ 0 h 1342486"/>
                <a:gd name="connsiteX1" fmla="*/ 150907 w 1531208"/>
                <a:gd name="connsiteY1" fmla="*/ 7620 h 1342486"/>
                <a:gd name="connsiteX2" fmla="*/ 1483928 w 1531208"/>
                <a:gd name="connsiteY2" fmla="*/ 806598 h 1342486"/>
                <a:gd name="connsiteX3" fmla="*/ 1531208 w 1531208"/>
                <a:gd name="connsiteY3" fmla="*/ 884422 h 1342486"/>
                <a:gd name="connsiteX4" fmla="*/ 737818 w 1531208"/>
                <a:gd name="connsiteY4" fmla="*/ 1342486 h 1342486"/>
                <a:gd name="connsiteX5" fmla="*/ 723676 w 1531208"/>
                <a:gd name="connsiteY5" fmla="*/ 1319208 h 1342486"/>
                <a:gd name="connsiteX6" fmla="*/ 57166 w 1531208"/>
                <a:gd name="connsiteY6" fmla="*/ 919719 h 1342486"/>
                <a:gd name="connsiteX7" fmla="*/ 0 w 1531208"/>
                <a:gd name="connsiteY7" fmla="*/ 916832 h 1342486"/>
                <a:gd name="connsiteX8" fmla="*/ 0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0" y="0"/>
                  </a:moveTo>
                  <a:lnTo>
                    <a:pt x="150907" y="7620"/>
                  </a:lnTo>
                  <a:cubicBezTo>
                    <a:pt x="705689" y="63961"/>
                    <a:pt x="1187358" y="367616"/>
                    <a:pt x="1483928" y="806598"/>
                  </a:cubicBezTo>
                  <a:lnTo>
                    <a:pt x="1531208" y="884422"/>
                  </a:lnTo>
                  <a:lnTo>
                    <a:pt x="737818" y="1342486"/>
                  </a:lnTo>
                  <a:lnTo>
                    <a:pt x="723676" y="1319208"/>
                  </a:lnTo>
                  <a:cubicBezTo>
                    <a:pt x="575391" y="1099717"/>
                    <a:pt x="334557" y="947889"/>
                    <a:pt x="57166" y="919719"/>
                  </a:cubicBezTo>
                  <a:lnTo>
                    <a:pt x="0" y="916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Isosceles Triangle 59">
              <a:extLst>
                <a:ext uri="{FF2B5EF4-FFF2-40B4-BE49-F238E27FC236}">
                  <a16:creationId xmlns:a16="http://schemas.microsoft.com/office/drawing/2014/main" id="{9F750969-40F0-4809-8F4F-870BA5A806BD}"/>
                </a:ext>
              </a:extLst>
            </p:cNvPr>
            <p:cNvSpPr/>
            <p:nvPr/>
          </p:nvSpPr>
          <p:spPr>
            <a:xfrm rot="12600000">
              <a:off x="2934618" y="3162872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F6A1C708-E59F-4616-AF04-E58D634DAF5D}"/>
              </a:ext>
            </a:extLst>
          </p:cNvPr>
          <p:cNvGrpSpPr/>
          <p:nvPr/>
        </p:nvGrpSpPr>
        <p:grpSpPr>
          <a:xfrm>
            <a:off x="5727029" y="1839186"/>
            <a:ext cx="2551007" cy="866890"/>
            <a:chOff x="1113220" y="4149080"/>
            <a:chExt cx="1516195" cy="8668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2CA66C-D17E-4194-A718-6D8869FB5A3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33897A-BFA3-47DA-A58D-C4CF6DFA6FB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5">
            <a:extLst>
              <a:ext uri="{FF2B5EF4-FFF2-40B4-BE49-F238E27FC236}">
                <a16:creationId xmlns:a16="http://schemas.microsoft.com/office/drawing/2014/main" id="{9FD8BBFB-6231-450E-82FD-CC3754CF8D8F}"/>
              </a:ext>
            </a:extLst>
          </p:cNvPr>
          <p:cNvGrpSpPr/>
          <p:nvPr/>
        </p:nvGrpSpPr>
        <p:grpSpPr>
          <a:xfrm>
            <a:off x="5071909" y="1989230"/>
            <a:ext cx="566802" cy="566802"/>
            <a:chOff x="465585" y="4206791"/>
            <a:chExt cx="566802" cy="566802"/>
          </a:xfrm>
        </p:grpSpPr>
        <p:sp>
          <p:nvSpPr>
            <p:cNvPr id="25" name="Oval 66">
              <a:extLst>
                <a:ext uri="{FF2B5EF4-FFF2-40B4-BE49-F238E27FC236}">
                  <a16:creationId xmlns:a16="http://schemas.microsoft.com/office/drawing/2014/main" id="{F1695E76-0C9B-4A02-A1B5-953AF04A521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383BEB-4407-4C08-8A28-8E73180B5FA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8">
            <a:extLst>
              <a:ext uri="{FF2B5EF4-FFF2-40B4-BE49-F238E27FC236}">
                <a16:creationId xmlns:a16="http://schemas.microsoft.com/office/drawing/2014/main" id="{9160C52D-31F7-4332-BB95-B1E59B424152}"/>
              </a:ext>
            </a:extLst>
          </p:cNvPr>
          <p:cNvGrpSpPr/>
          <p:nvPr/>
        </p:nvGrpSpPr>
        <p:grpSpPr>
          <a:xfrm>
            <a:off x="9248742" y="3512995"/>
            <a:ext cx="2551007" cy="866890"/>
            <a:chOff x="1113220" y="4149080"/>
            <a:chExt cx="1516195" cy="8668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639A6E-A929-4526-A9CE-78AA9FED89B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D2C438-D613-46DF-9624-EFFB7C4045A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81321C70-516F-4AC4-8784-7E6D7F7823F3}"/>
              </a:ext>
            </a:extLst>
          </p:cNvPr>
          <p:cNvGrpSpPr/>
          <p:nvPr/>
        </p:nvGrpSpPr>
        <p:grpSpPr>
          <a:xfrm>
            <a:off x="8601107" y="3663039"/>
            <a:ext cx="566802" cy="566802"/>
            <a:chOff x="465585" y="4206791"/>
            <a:chExt cx="566802" cy="566802"/>
          </a:xfrm>
        </p:grpSpPr>
        <p:sp>
          <p:nvSpPr>
            <p:cNvPr id="31" name="Oval 72">
              <a:extLst>
                <a:ext uri="{FF2B5EF4-FFF2-40B4-BE49-F238E27FC236}">
                  <a16:creationId xmlns:a16="http://schemas.microsoft.com/office/drawing/2014/main" id="{E2745B8D-0F0D-4C5D-AD6D-CCC33B90005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BAD001-3DF4-4AEB-AA42-3A57F25BD14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57B3A0C4-BA4A-448F-9514-C19A38F1FC25}"/>
              </a:ext>
            </a:extLst>
          </p:cNvPr>
          <p:cNvGrpSpPr/>
          <p:nvPr/>
        </p:nvGrpSpPr>
        <p:grpSpPr>
          <a:xfrm>
            <a:off x="9248742" y="1839186"/>
            <a:ext cx="2551007" cy="866890"/>
            <a:chOff x="1113220" y="4149080"/>
            <a:chExt cx="1516195" cy="8668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DA44A-BF1C-401C-99C7-E9F19A304CB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E7AADA-2F96-4DF4-8900-D23682023AE3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7">
            <a:extLst>
              <a:ext uri="{FF2B5EF4-FFF2-40B4-BE49-F238E27FC236}">
                <a16:creationId xmlns:a16="http://schemas.microsoft.com/office/drawing/2014/main" id="{2D1F2006-E893-4BEE-94AA-9752B0221AA7}"/>
              </a:ext>
            </a:extLst>
          </p:cNvPr>
          <p:cNvGrpSpPr/>
          <p:nvPr/>
        </p:nvGrpSpPr>
        <p:grpSpPr>
          <a:xfrm>
            <a:off x="8601107" y="1989230"/>
            <a:ext cx="566802" cy="566802"/>
            <a:chOff x="465585" y="4206791"/>
            <a:chExt cx="566802" cy="566802"/>
          </a:xfrm>
        </p:grpSpPr>
        <p:sp>
          <p:nvSpPr>
            <p:cNvPr id="37" name="Oval 78">
              <a:extLst>
                <a:ext uri="{FF2B5EF4-FFF2-40B4-BE49-F238E27FC236}">
                  <a16:creationId xmlns:a16="http://schemas.microsoft.com/office/drawing/2014/main" id="{81B03719-07A8-418D-81DA-31BE7FD730EE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7D8DD4-0908-4C25-8B35-A88574147C6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80">
            <a:extLst>
              <a:ext uri="{FF2B5EF4-FFF2-40B4-BE49-F238E27FC236}">
                <a16:creationId xmlns:a16="http://schemas.microsoft.com/office/drawing/2014/main" id="{A35414B2-D19D-49E6-949F-EF0014E86672}"/>
              </a:ext>
            </a:extLst>
          </p:cNvPr>
          <p:cNvGrpSpPr/>
          <p:nvPr/>
        </p:nvGrpSpPr>
        <p:grpSpPr>
          <a:xfrm>
            <a:off x="5727029" y="5186804"/>
            <a:ext cx="2551007" cy="866890"/>
            <a:chOff x="1113220" y="4149080"/>
            <a:chExt cx="1516195" cy="8668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9B7CDF-F5A1-467A-8E30-4AE666827A9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DACFE6-27E8-4305-B8F1-D39265CACEB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83">
            <a:extLst>
              <a:ext uri="{FF2B5EF4-FFF2-40B4-BE49-F238E27FC236}">
                <a16:creationId xmlns:a16="http://schemas.microsoft.com/office/drawing/2014/main" id="{BCEB5DD1-479F-4ECC-922B-05501B004CFA}"/>
              </a:ext>
            </a:extLst>
          </p:cNvPr>
          <p:cNvGrpSpPr/>
          <p:nvPr/>
        </p:nvGrpSpPr>
        <p:grpSpPr>
          <a:xfrm>
            <a:off x="5071909" y="5336848"/>
            <a:ext cx="566802" cy="566802"/>
            <a:chOff x="465585" y="4206791"/>
            <a:chExt cx="566802" cy="566802"/>
          </a:xfrm>
        </p:grpSpPr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D7039AAB-7716-4772-AB78-AC185F798B36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A71D88-53AF-4878-AB9A-EEA9F572FDE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86">
            <a:extLst>
              <a:ext uri="{FF2B5EF4-FFF2-40B4-BE49-F238E27FC236}">
                <a16:creationId xmlns:a16="http://schemas.microsoft.com/office/drawing/2014/main" id="{E11A23F0-BBC9-4595-A20C-D5260BDB4AEE}"/>
              </a:ext>
            </a:extLst>
          </p:cNvPr>
          <p:cNvGrpSpPr/>
          <p:nvPr/>
        </p:nvGrpSpPr>
        <p:grpSpPr>
          <a:xfrm>
            <a:off x="5727029" y="3512995"/>
            <a:ext cx="2551007" cy="866890"/>
            <a:chOff x="1113220" y="4149080"/>
            <a:chExt cx="1516195" cy="8668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B6E3EA-BB0F-47F1-A3B1-7F545611234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25389E-A6C2-4273-9269-D8588780680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9">
            <a:extLst>
              <a:ext uri="{FF2B5EF4-FFF2-40B4-BE49-F238E27FC236}">
                <a16:creationId xmlns:a16="http://schemas.microsoft.com/office/drawing/2014/main" id="{90C7B248-EA98-40BD-B650-8C1FD67DCD96}"/>
              </a:ext>
            </a:extLst>
          </p:cNvPr>
          <p:cNvGrpSpPr/>
          <p:nvPr/>
        </p:nvGrpSpPr>
        <p:grpSpPr>
          <a:xfrm>
            <a:off x="5071909" y="3663039"/>
            <a:ext cx="566802" cy="566802"/>
            <a:chOff x="465585" y="4206791"/>
            <a:chExt cx="566802" cy="566802"/>
          </a:xfrm>
        </p:grpSpPr>
        <p:sp>
          <p:nvSpPr>
            <p:cNvPr id="49" name="Oval 90">
              <a:extLst>
                <a:ext uri="{FF2B5EF4-FFF2-40B4-BE49-F238E27FC236}">
                  <a16:creationId xmlns:a16="http://schemas.microsoft.com/office/drawing/2014/main" id="{F234C6AC-810C-40DA-B9C6-EF0A615E451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05F00E-AE8F-405F-803D-C796F1C4825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92">
            <a:extLst>
              <a:ext uri="{FF2B5EF4-FFF2-40B4-BE49-F238E27FC236}">
                <a16:creationId xmlns:a16="http://schemas.microsoft.com/office/drawing/2014/main" id="{FE1738B4-6CF8-4D6F-AC06-F4260106B6F4}"/>
              </a:ext>
            </a:extLst>
          </p:cNvPr>
          <p:cNvGrpSpPr/>
          <p:nvPr/>
        </p:nvGrpSpPr>
        <p:grpSpPr>
          <a:xfrm>
            <a:off x="9248742" y="5186804"/>
            <a:ext cx="2551007" cy="866890"/>
            <a:chOff x="1113220" y="4149080"/>
            <a:chExt cx="1516195" cy="8668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57A8DCA-9260-43AA-9B35-34777303377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F2C417-AABE-4185-9220-A732DD473EA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95">
            <a:extLst>
              <a:ext uri="{FF2B5EF4-FFF2-40B4-BE49-F238E27FC236}">
                <a16:creationId xmlns:a16="http://schemas.microsoft.com/office/drawing/2014/main" id="{6A067FF1-C395-4EB3-89F2-721B7759EF58}"/>
              </a:ext>
            </a:extLst>
          </p:cNvPr>
          <p:cNvGrpSpPr/>
          <p:nvPr/>
        </p:nvGrpSpPr>
        <p:grpSpPr>
          <a:xfrm>
            <a:off x="8601107" y="5336848"/>
            <a:ext cx="566802" cy="566802"/>
            <a:chOff x="465585" y="4206791"/>
            <a:chExt cx="566802" cy="566802"/>
          </a:xfrm>
        </p:grpSpPr>
        <p:sp>
          <p:nvSpPr>
            <p:cNvPr id="55" name="Oval 96">
              <a:extLst>
                <a:ext uri="{FF2B5EF4-FFF2-40B4-BE49-F238E27FC236}">
                  <a16:creationId xmlns:a16="http://schemas.microsoft.com/office/drawing/2014/main" id="{ACC9E4EA-7AC7-4643-A374-B7A704B861E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1CD97-506F-4100-A22A-DF347B12191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855D149F-3FC4-42E7-8AB6-0219D7A63783}"/>
              </a:ext>
            </a:extLst>
          </p:cNvPr>
          <p:cNvSpPr/>
          <p:nvPr/>
        </p:nvSpPr>
        <p:spPr>
          <a:xfrm>
            <a:off x="1756837" y="2642692"/>
            <a:ext cx="319449" cy="23425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B7FE26C8-A8F0-414B-9A34-34852A8D47D3}"/>
              </a:ext>
            </a:extLst>
          </p:cNvPr>
          <p:cNvSpPr/>
          <p:nvPr/>
        </p:nvSpPr>
        <p:spPr>
          <a:xfrm>
            <a:off x="3185922" y="2605370"/>
            <a:ext cx="308896" cy="3088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32">
            <a:extLst>
              <a:ext uri="{FF2B5EF4-FFF2-40B4-BE49-F238E27FC236}">
                <a16:creationId xmlns:a16="http://schemas.microsoft.com/office/drawing/2014/main" id="{D3475A81-4334-4E1F-A777-8DCD4202488F}"/>
              </a:ext>
            </a:extLst>
          </p:cNvPr>
          <p:cNvSpPr/>
          <p:nvPr/>
        </p:nvSpPr>
        <p:spPr>
          <a:xfrm>
            <a:off x="1128441" y="3820808"/>
            <a:ext cx="309468" cy="3094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ame 17">
            <a:extLst>
              <a:ext uri="{FF2B5EF4-FFF2-40B4-BE49-F238E27FC236}">
                <a16:creationId xmlns:a16="http://schemas.microsoft.com/office/drawing/2014/main" id="{A9E7F2B2-93BB-4856-91D2-60720DA061EA}"/>
              </a:ext>
            </a:extLst>
          </p:cNvPr>
          <p:cNvSpPr/>
          <p:nvPr/>
        </p:nvSpPr>
        <p:spPr>
          <a:xfrm>
            <a:off x="1780995" y="5031411"/>
            <a:ext cx="305437" cy="305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A2828C5E-5E1D-4FA3-AD32-C8C550CF8EB5}"/>
              </a:ext>
            </a:extLst>
          </p:cNvPr>
          <p:cNvSpPr/>
          <p:nvPr/>
        </p:nvSpPr>
        <p:spPr>
          <a:xfrm>
            <a:off x="3874353" y="3851922"/>
            <a:ext cx="308797" cy="31659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자유형 151">
            <a:extLst>
              <a:ext uri="{FF2B5EF4-FFF2-40B4-BE49-F238E27FC236}">
                <a16:creationId xmlns:a16="http://schemas.microsoft.com/office/drawing/2014/main" id="{93BB0713-0220-453F-9162-6BC3A04D368A}"/>
              </a:ext>
            </a:extLst>
          </p:cNvPr>
          <p:cNvSpPr/>
          <p:nvPr/>
        </p:nvSpPr>
        <p:spPr>
          <a:xfrm>
            <a:off x="3219218" y="5001824"/>
            <a:ext cx="319201" cy="3350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003280B0-E7AA-4866-832C-08320DABA181}"/>
              </a:ext>
            </a:extLst>
          </p:cNvPr>
          <p:cNvSpPr/>
          <p:nvPr/>
        </p:nvSpPr>
        <p:spPr>
          <a:xfrm rot="2700000">
            <a:off x="2461159" y="3592464"/>
            <a:ext cx="329909" cy="80838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D31BD1C-8FE7-4C3D-B5D8-EFD503D48A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5A814-493C-4F83-8334-484988F6F6C9}"/>
              </a:ext>
            </a:extLst>
          </p:cNvPr>
          <p:cNvSpPr txBox="1"/>
          <p:nvPr/>
        </p:nvSpPr>
        <p:spPr>
          <a:xfrm>
            <a:off x="584206" y="2130215"/>
            <a:ext cx="3324603" cy="3416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id="{34F2D118-1854-4F82-9420-C0AAB706E49D}"/>
              </a:ext>
            </a:extLst>
          </p:cNvPr>
          <p:cNvSpPr/>
          <p:nvPr/>
        </p:nvSpPr>
        <p:spPr>
          <a:xfrm rot="9900000">
            <a:off x="9278671" y="611940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35CE4E0A-35AB-49FA-BB49-686FD443C1E8}"/>
              </a:ext>
            </a:extLst>
          </p:cNvPr>
          <p:cNvSpPr/>
          <p:nvPr/>
        </p:nvSpPr>
        <p:spPr>
          <a:xfrm>
            <a:off x="10306494" y="615136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C44A41C2-DBD7-49AB-B921-FAEEF440F230}"/>
              </a:ext>
            </a:extLst>
          </p:cNvPr>
          <p:cNvSpPr>
            <a:spLocks noChangeAspect="1"/>
          </p:cNvSpPr>
          <p:nvPr/>
        </p:nvSpPr>
        <p:spPr>
          <a:xfrm>
            <a:off x="8266501" y="609160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30122D5-6C1B-41FA-8470-0F78B2F04690}"/>
              </a:ext>
            </a:extLst>
          </p:cNvPr>
          <p:cNvSpPr/>
          <p:nvPr/>
        </p:nvSpPr>
        <p:spPr>
          <a:xfrm rot="2700000">
            <a:off x="11421682" y="6031592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6E1AF14E-8D02-48A8-B774-70AD94559E2A}"/>
              </a:ext>
            </a:extLst>
          </p:cNvPr>
          <p:cNvGrpSpPr/>
          <p:nvPr/>
        </p:nvGrpSpPr>
        <p:grpSpPr>
          <a:xfrm>
            <a:off x="5380099" y="535263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3D98B41B-C3E7-4BE8-B3BE-9431B505B7F6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E2422323-2F4C-406D-B347-1DD31501477C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A051180C-BFAE-4E92-AAC1-946EEB7CA257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A467E04B-5088-4F5C-92AF-22FCC902D4E5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F984E298-7B93-41FC-BB06-CE2BAC31F58B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E9B8BF62-9918-45F1-9182-41C703A4BCAB}"/>
              </a:ext>
            </a:extLst>
          </p:cNvPr>
          <p:cNvGrpSpPr/>
          <p:nvPr/>
        </p:nvGrpSpPr>
        <p:grpSpPr>
          <a:xfrm>
            <a:off x="4953052" y="165526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B04E2482-A3BC-44DE-B1DA-41E815AD569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0E8AB82F-1423-4C14-B0D9-F68F473F2B4F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3813BE2B-151C-4262-B122-C074525874A8}"/>
              </a:ext>
            </a:extLst>
          </p:cNvPr>
          <p:cNvGrpSpPr/>
          <p:nvPr/>
        </p:nvGrpSpPr>
        <p:grpSpPr>
          <a:xfrm>
            <a:off x="7936589" y="2201194"/>
            <a:ext cx="3533147" cy="921261"/>
            <a:chOff x="270025" y="1633792"/>
            <a:chExt cx="3180927" cy="9304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970BB6-DAC7-48A7-8725-5CD9883492D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E37B9-BEA8-4C95-AB6C-78EB247E835B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2E5C3B39-A061-4CF4-9B18-E854B6E6E617}"/>
              </a:ext>
            </a:extLst>
          </p:cNvPr>
          <p:cNvGrpSpPr/>
          <p:nvPr/>
        </p:nvGrpSpPr>
        <p:grpSpPr>
          <a:xfrm>
            <a:off x="7936588" y="3607777"/>
            <a:ext cx="3533077" cy="884120"/>
            <a:chOff x="270024" y="1671304"/>
            <a:chExt cx="3180864" cy="8929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87FA2A-6F50-4351-B0D4-DA18C3D1A838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836D5A-A483-4551-879E-D94825029178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F1B4957-404E-40D6-BEB6-BD1019A4CFEA}"/>
              </a:ext>
            </a:extLst>
          </p:cNvPr>
          <p:cNvGrpSpPr/>
          <p:nvPr/>
        </p:nvGrpSpPr>
        <p:grpSpPr>
          <a:xfrm>
            <a:off x="912883" y="1516473"/>
            <a:ext cx="3493848" cy="884120"/>
            <a:chOff x="270024" y="1671304"/>
            <a:chExt cx="3180864" cy="892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1B8BD-493C-40DB-90FB-66C19445C91F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A0B4AC-E73D-4EAE-AA5D-139958EC944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BDD91B3F-3227-4B74-B6ED-436EAA7564DF}"/>
              </a:ext>
            </a:extLst>
          </p:cNvPr>
          <p:cNvGrpSpPr/>
          <p:nvPr/>
        </p:nvGrpSpPr>
        <p:grpSpPr>
          <a:xfrm>
            <a:off x="840459" y="2923056"/>
            <a:ext cx="3493848" cy="884120"/>
            <a:chOff x="270024" y="1671304"/>
            <a:chExt cx="3180864" cy="8929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D33BCD-0C5B-474A-B95C-7F1AA875F941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404B35-7709-42C6-93A3-8D1787DE7322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F739FF4F-E137-4310-BF3C-55746A6E3EBB}"/>
              </a:ext>
            </a:extLst>
          </p:cNvPr>
          <p:cNvGrpSpPr/>
          <p:nvPr/>
        </p:nvGrpSpPr>
        <p:grpSpPr>
          <a:xfrm flipH="1">
            <a:off x="5984591" y="240424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13203156-88C0-4CCD-A98C-1DDEB848E38A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2E8EB40-E323-4168-BB6E-A8DBE3468BFF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C1FACF1D-1585-4C26-9D00-C063C729FAC5}"/>
              </a:ext>
            </a:extLst>
          </p:cNvPr>
          <p:cNvGrpSpPr/>
          <p:nvPr/>
        </p:nvGrpSpPr>
        <p:grpSpPr>
          <a:xfrm>
            <a:off x="840459" y="4292497"/>
            <a:ext cx="3493848" cy="884120"/>
            <a:chOff x="270024" y="1671304"/>
            <a:chExt cx="3180864" cy="8929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72C98-D284-4393-9E1F-CAC8882E5472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83A1D-5052-47CC-87EC-AE2D321A776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EBAC15AF-82D2-46C2-B190-247F63073F53}"/>
              </a:ext>
            </a:extLst>
          </p:cNvPr>
          <p:cNvGrpSpPr/>
          <p:nvPr/>
        </p:nvGrpSpPr>
        <p:grpSpPr>
          <a:xfrm>
            <a:off x="4960152" y="308288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1C95C347-2EC2-4CB6-9A3B-A4C024E4B216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63EFB54D-84E0-429B-9C2C-84FFF9EA067A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F8336DCB-0F40-4ABB-8406-521252C3679F}"/>
              </a:ext>
            </a:extLst>
          </p:cNvPr>
          <p:cNvGrpSpPr/>
          <p:nvPr/>
        </p:nvGrpSpPr>
        <p:grpSpPr>
          <a:xfrm flipH="1">
            <a:off x="5984591" y="379110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DF072707-9869-46C4-95E1-CBA7E51DD920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023F493A-1EA5-4C39-8314-3CF81CBB8AD3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33336948-0DC0-4862-B782-BAB7692C46E1}"/>
              </a:ext>
            </a:extLst>
          </p:cNvPr>
          <p:cNvGrpSpPr/>
          <p:nvPr/>
        </p:nvGrpSpPr>
        <p:grpSpPr>
          <a:xfrm>
            <a:off x="4960152" y="445789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B5CD4821-84F4-440D-ACAC-A18C5CB89FCF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48028A3D-C2ED-483F-B2D5-0AE010849939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41E1AB71-0778-4F73-8BBC-0D482279E631}"/>
              </a:ext>
            </a:extLst>
          </p:cNvPr>
          <p:cNvSpPr/>
          <p:nvPr/>
        </p:nvSpPr>
        <p:spPr>
          <a:xfrm>
            <a:off x="4475260" y="177420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2959E10D-3B78-4DCA-BEF0-1056136F51FA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7091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B95A6059-4816-4A2A-B935-EF766759CBAC}"/>
              </a:ext>
            </a:extLst>
          </p:cNvPr>
          <p:cNvSpPr/>
          <p:nvPr/>
        </p:nvSpPr>
        <p:spPr>
          <a:xfrm>
            <a:off x="7334396" y="384794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A421CE3B-2D49-41C6-BE34-D04DB39CC368}"/>
              </a:ext>
            </a:extLst>
          </p:cNvPr>
          <p:cNvSpPr/>
          <p:nvPr/>
        </p:nvSpPr>
        <p:spPr>
          <a:xfrm>
            <a:off x="4466627" y="452479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3ADC9DAF-C7CC-4F2F-B71F-2C5420E490D6}"/>
              </a:ext>
            </a:extLst>
          </p:cNvPr>
          <p:cNvSpPr>
            <a:spLocks noChangeAspect="1"/>
          </p:cNvSpPr>
          <p:nvPr/>
        </p:nvSpPr>
        <p:spPr>
          <a:xfrm>
            <a:off x="4454660" y="316084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88439-59ED-4188-9C5C-F1492D9D1CD2}"/>
              </a:ext>
            </a:extLst>
          </p:cNvPr>
          <p:cNvGrpSpPr/>
          <p:nvPr/>
        </p:nvGrpSpPr>
        <p:grpSpPr>
          <a:xfrm>
            <a:off x="629222" y="2048459"/>
            <a:ext cx="10857355" cy="4027782"/>
            <a:chOff x="495690" y="1674891"/>
            <a:chExt cx="10857355" cy="402778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Block Arc 4">
              <a:extLst>
                <a:ext uri="{FF2B5EF4-FFF2-40B4-BE49-F238E27FC236}">
                  <a16:creationId xmlns:a16="http://schemas.microsoft.com/office/drawing/2014/main" id="{00641DED-6515-4224-888C-8D88F78256F5}"/>
                </a:ext>
              </a:extLst>
            </p:cNvPr>
            <p:cNvSpPr/>
            <p:nvPr/>
          </p:nvSpPr>
          <p:spPr>
            <a:xfrm>
              <a:off x="9302459" y="1674891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9272AD5-3B77-4975-9CFE-43FC75129CF7}"/>
                </a:ext>
              </a:extLst>
            </p:cNvPr>
            <p:cNvSpPr/>
            <p:nvPr/>
          </p:nvSpPr>
          <p:spPr>
            <a:xfrm>
              <a:off x="1520983" y="1674891"/>
              <a:ext cx="8793559" cy="81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E5891B1-59D2-4CAE-8044-9450C642EC34}"/>
                </a:ext>
              </a:extLst>
            </p:cNvPr>
            <p:cNvSpPr/>
            <p:nvPr/>
          </p:nvSpPr>
          <p:spPr>
            <a:xfrm>
              <a:off x="1520983" y="3643996"/>
              <a:ext cx="8812839" cy="81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B9C7FD2-7F08-442F-951E-1A51ACFB7952}"/>
                </a:ext>
              </a:extLst>
            </p:cNvPr>
            <p:cNvSpPr/>
            <p:nvPr/>
          </p:nvSpPr>
          <p:spPr>
            <a:xfrm>
              <a:off x="1520983" y="5621192"/>
              <a:ext cx="9052560" cy="81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ck Arc 8">
              <a:extLst>
                <a:ext uri="{FF2B5EF4-FFF2-40B4-BE49-F238E27FC236}">
                  <a16:creationId xmlns:a16="http://schemas.microsoft.com/office/drawing/2014/main" id="{020DEFA4-A89E-4E4D-ACDC-8CB873B335C0}"/>
                </a:ext>
              </a:extLst>
            </p:cNvPr>
            <p:cNvSpPr/>
            <p:nvPr/>
          </p:nvSpPr>
          <p:spPr>
            <a:xfrm flipH="1">
              <a:off x="495690" y="3643995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9">
              <a:extLst>
                <a:ext uri="{FF2B5EF4-FFF2-40B4-BE49-F238E27FC236}">
                  <a16:creationId xmlns:a16="http://schemas.microsoft.com/office/drawing/2014/main" id="{428D4183-62AF-4891-85EB-7C246DC42B55}"/>
                </a:ext>
              </a:extLst>
            </p:cNvPr>
            <p:cNvSpPr/>
            <p:nvPr/>
          </p:nvSpPr>
          <p:spPr>
            <a:xfrm>
              <a:off x="10354047" y="5261206"/>
              <a:ext cx="438991" cy="438991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Diamond 10">
            <a:extLst>
              <a:ext uri="{FF2B5EF4-FFF2-40B4-BE49-F238E27FC236}">
                <a16:creationId xmlns:a16="http://schemas.microsoft.com/office/drawing/2014/main" id="{F78484AE-D74A-42D1-A3F6-E9261E8C6DC9}"/>
              </a:ext>
            </a:extLst>
          </p:cNvPr>
          <p:cNvSpPr/>
          <p:nvPr/>
        </p:nvSpPr>
        <p:spPr>
          <a:xfrm>
            <a:off x="1500647" y="1935331"/>
            <a:ext cx="307736" cy="3077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85E1BE5E-43A1-42F8-9CB5-D3E5A96908C1}"/>
              </a:ext>
            </a:extLst>
          </p:cNvPr>
          <p:cNvGrpSpPr/>
          <p:nvPr/>
        </p:nvGrpSpPr>
        <p:grpSpPr>
          <a:xfrm>
            <a:off x="1227995" y="2330582"/>
            <a:ext cx="2755646" cy="969630"/>
            <a:chOff x="1266096" y="1957014"/>
            <a:chExt cx="2755646" cy="969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5A1FC1-6BD0-4810-BA91-5002D5979697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2021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DE8A68DE-7CB2-48FD-8F49-BCA30EB2AB4B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40ADE-C88D-4361-BBC0-4134060ECAE3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9824B-8886-4AFB-9E53-C2B9AFF2CEB1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16" name="Diamond 28">
            <a:extLst>
              <a:ext uri="{FF2B5EF4-FFF2-40B4-BE49-F238E27FC236}">
                <a16:creationId xmlns:a16="http://schemas.microsoft.com/office/drawing/2014/main" id="{EAC64469-C156-4025-A71A-C0F899D5BCAA}"/>
              </a:ext>
            </a:extLst>
          </p:cNvPr>
          <p:cNvSpPr/>
          <p:nvPr/>
        </p:nvSpPr>
        <p:spPr>
          <a:xfrm>
            <a:off x="4992668" y="1935331"/>
            <a:ext cx="307736" cy="3077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29">
            <a:extLst>
              <a:ext uri="{FF2B5EF4-FFF2-40B4-BE49-F238E27FC236}">
                <a16:creationId xmlns:a16="http://schemas.microsoft.com/office/drawing/2014/main" id="{68EF7757-A5E5-4169-8FDB-6935C58D4E73}"/>
              </a:ext>
            </a:extLst>
          </p:cNvPr>
          <p:cNvSpPr/>
          <p:nvPr/>
        </p:nvSpPr>
        <p:spPr>
          <a:xfrm>
            <a:off x="8484688" y="1935450"/>
            <a:ext cx="307736" cy="30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30">
            <a:extLst>
              <a:ext uri="{FF2B5EF4-FFF2-40B4-BE49-F238E27FC236}">
                <a16:creationId xmlns:a16="http://schemas.microsoft.com/office/drawing/2014/main" id="{68DE1024-1CD3-4219-9584-87431A0C551E}"/>
              </a:ext>
            </a:extLst>
          </p:cNvPr>
          <p:cNvSpPr/>
          <p:nvPr/>
        </p:nvSpPr>
        <p:spPr>
          <a:xfrm>
            <a:off x="3246657" y="3895944"/>
            <a:ext cx="307736" cy="30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31">
            <a:extLst>
              <a:ext uri="{FF2B5EF4-FFF2-40B4-BE49-F238E27FC236}">
                <a16:creationId xmlns:a16="http://schemas.microsoft.com/office/drawing/2014/main" id="{E1A6D715-08AB-4832-8122-3CEB0CEAA503}"/>
              </a:ext>
            </a:extLst>
          </p:cNvPr>
          <p:cNvSpPr/>
          <p:nvPr/>
        </p:nvSpPr>
        <p:spPr>
          <a:xfrm>
            <a:off x="6738678" y="3904437"/>
            <a:ext cx="307736" cy="30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2">
            <a:extLst>
              <a:ext uri="{FF2B5EF4-FFF2-40B4-BE49-F238E27FC236}">
                <a16:creationId xmlns:a16="http://schemas.microsoft.com/office/drawing/2014/main" id="{09A0E854-4CDE-4D78-8D33-48B1D2C97A36}"/>
              </a:ext>
            </a:extLst>
          </p:cNvPr>
          <p:cNvGrpSpPr/>
          <p:nvPr/>
        </p:nvGrpSpPr>
        <p:grpSpPr>
          <a:xfrm>
            <a:off x="4766420" y="2341359"/>
            <a:ext cx="2755646" cy="969630"/>
            <a:chOff x="1266096" y="1957014"/>
            <a:chExt cx="2755646" cy="9696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6AC2A7-832A-4399-B32C-E32086EED12E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2023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22" name="Group 34">
              <a:extLst>
                <a:ext uri="{FF2B5EF4-FFF2-40B4-BE49-F238E27FC236}">
                  <a16:creationId xmlns:a16="http://schemas.microsoft.com/office/drawing/2014/main" id="{99C39B9C-AF8C-4B48-AF35-16316E1838B0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88FD8B-12B8-4D34-88B6-EE40078F1FE8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2AE8B9-F905-4B89-90C6-A3FC1ED3F936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C5A88AF2-1FFE-4B40-BB00-2DBB381555C4}"/>
              </a:ext>
            </a:extLst>
          </p:cNvPr>
          <p:cNvGrpSpPr/>
          <p:nvPr/>
        </p:nvGrpSpPr>
        <p:grpSpPr>
          <a:xfrm>
            <a:off x="8212036" y="2330582"/>
            <a:ext cx="2755646" cy="969630"/>
            <a:chOff x="1266096" y="1957014"/>
            <a:chExt cx="2755646" cy="9696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9FE830-9D0B-4D36-B5AF-69208BBF5244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2024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792CA4F0-61D4-43FF-A3B5-5EF08503AB54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9F9756-535C-41CB-BBA6-47D38E1D2F93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FC2F76-C097-4C3E-BE99-DDDC66B290FF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C0306991-EC37-4587-B6CD-B60588FDCA38}"/>
              </a:ext>
            </a:extLst>
          </p:cNvPr>
          <p:cNvGrpSpPr/>
          <p:nvPr/>
        </p:nvGrpSpPr>
        <p:grpSpPr>
          <a:xfrm flipH="1">
            <a:off x="1063397" y="4310028"/>
            <a:ext cx="2755646" cy="969630"/>
            <a:chOff x="1266096" y="1957014"/>
            <a:chExt cx="2755646" cy="9696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13804D-2187-4433-88B5-428F981F55C3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2026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2" name="Group 44">
              <a:extLst>
                <a:ext uri="{FF2B5EF4-FFF2-40B4-BE49-F238E27FC236}">
                  <a16:creationId xmlns:a16="http://schemas.microsoft.com/office/drawing/2014/main" id="{92156167-EC27-465F-B516-FB015A518EE8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5BD30B-FAC6-4C2C-BBEA-B463A6DE451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25FE9F-3789-471F-AAE7-F586DC301FA8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35" name="Group 47">
            <a:extLst>
              <a:ext uri="{FF2B5EF4-FFF2-40B4-BE49-F238E27FC236}">
                <a16:creationId xmlns:a16="http://schemas.microsoft.com/office/drawing/2014/main" id="{5DD97E0C-0E9D-4A5B-9D92-55E093815A36}"/>
              </a:ext>
            </a:extLst>
          </p:cNvPr>
          <p:cNvGrpSpPr/>
          <p:nvPr/>
        </p:nvGrpSpPr>
        <p:grpSpPr>
          <a:xfrm flipH="1">
            <a:off x="4601822" y="4320805"/>
            <a:ext cx="2755646" cy="969630"/>
            <a:chOff x="1266096" y="1957014"/>
            <a:chExt cx="2755646" cy="9696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B2092C-3340-4570-9733-FB8227306FC6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2025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7" name="Group 49">
              <a:extLst>
                <a:ext uri="{FF2B5EF4-FFF2-40B4-BE49-F238E27FC236}">
                  <a16:creationId xmlns:a16="http://schemas.microsoft.com/office/drawing/2014/main" id="{84202E52-9121-4765-B582-0A33E4FF7CD0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64AE2-E871-4B89-A291-CA52A0C9A66F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B717636-C12B-4E59-8466-E60763A35DEB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40" name="Diamond 52">
            <a:extLst>
              <a:ext uri="{FF2B5EF4-FFF2-40B4-BE49-F238E27FC236}">
                <a16:creationId xmlns:a16="http://schemas.microsoft.com/office/drawing/2014/main" id="{24E47EF7-59AB-4292-84CA-DB8C62B4AA49}"/>
              </a:ext>
            </a:extLst>
          </p:cNvPr>
          <p:cNvSpPr/>
          <p:nvPr/>
        </p:nvSpPr>
        <p:spPr>
          <a:xfrm>
            <a:off x="9513329" y="5881983"/>
            <a:ext cx="307736" cy="30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3">
            <a:extLst>
              <a:ext uri="{FF2B5EF4-FFF2-40B4-BE49-F238E27FC236}">
                <a16:creationId xmlns:a16="http://schemas.microsoft.com/office/drawing/2014/main" id="{3B5C8B26-C533-4875-9687-1DC43B0EFA70}"/>
              </a:ext>
            </a:extLst>
          </p:cNvPr>
          <p:cNvGrpSpPr/>
          <p:nvPr/>
        </p:nvGrpSpPr>
        <p:grpSpPr>
          <a:xfrm flipH="1">
            <a:off x="7368368" y="4812589"/>
            <a:ext cx="2755646" cy="969630"/>
            <a:chOff x="1266096" y="1957014"/>
            <a:chExt cx="2755646" cy="9696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5C99A-A95E-4DA9-B727-3A70AFCA6187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2027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3" name="Group 55">
              <a:extLst>
                <a:ext uri="{FF2B5EF4-FFF2-40B4-BE49-F238E27FC236}">
                  <a16:creationId xmlns:a16="http://schemas.microsoft.com/office/drawing/2014/main" id="{64D598A6-E377-4275-BF46-0A29F21F37EB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A91140-A06C-4C05-80B8-B9C9258C5663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3CC5E1-E74D-4B97-A7BC-1D4641DAC99A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DEE65FE-AA05-4216-8CBB-B33D1E426EB9}"/>
              </a:ext>
            </a:extLst>
          </p:cNvPr>
          <p:cNvGrpSpPr/>
          <p:nvPr/>
        </p:nvGrpSpPr>
        <p:grpSpPr>
          <a:xfrm>
            <a:off x="10176118" y="4249104"/>
            <a:ext cx="1583127" cy="1764078"/>
            <a:chOff x="3020595" y="0"/>
            <a:chExt cx="6152060" cy="6855239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8EFA6C3F-D2B0-440F-BD11-807DEF115F06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6EB74CD5-9F3F-4C69-9896-F492A8BBAA05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6F4826A1-CD64-4A20-9446-5A11407A3356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1A95C903-13CD-4148-979B-252020E9E7A7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6BAF3607-61C2-47DB-82CF-6F3762468166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B745B70-D839-4C14-8FFE-84883CE4E6CC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A488AF99-CB52-4297-BCB0-41B24B932985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97605861-104A-49D7-9619-4688E5F663CE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9E38F5C8-AD0C-4742-9A3D-D5F34553AD03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D6E855CA-E630-435E-B796-9A1440BBB55D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E4F42B49-D511-4C5C-AFAF-899044628BE4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74DB06F2-9D94-4847-8205-61A0924F54E2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D2A855B5-3241-4FE0-B193-5FD4DE2C7667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2C41B5F0-90E1-46EF-AF7B-B2E74F4DEA61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7CDD683B-C7C4-486E-BE9A-17F6815249EB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B83021EF-0E3A-4B92-8C86-B47B3245C5DC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C82D74F9-4060-43C9-B0C7-ABA5B09927D0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039BB71B-A240-44DB-BF8E-E41601A9E096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5F627614-8CFA-4D76-92C9-684D7E3417E8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C90AD7CB-0E5E-437D-A69B-44F1DC04D0CF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BE94BA2D-1902-46B2-ACBC-3FBF775195CF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792123B4-A52A-4BD9-8096-4B32395A58E6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632DE126-19C9-4B7C-BAD2-3602A6E6B933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19C45322-0787-415C-99B7-8702FB0B5F80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D38E7CEC-CA8D-4A31-B750-8D234483F6B6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211C57C2-E8AE-4476-B422-AE839601D333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70ADAA73-D4C7-4C0C-BC5B-0E0C21C8B9D8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68A48A69-3914-42FD-AEC5-96B3AB5A3422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97FE8980-F261-4F2C-84B2-34DA5FE81096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D3456432-D333-4892-A3B4-4FAA6EFA815E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타원 31">
            <a:extLst>
              <a:ext uri="{FF2B5EF4-FFF2-40B4-BE49-F238E27FC236}">
                <a16:creationId xmlns:a16="http://schemas.microsoft.com/office/drawing/2014/main" id="{68A1274D-7504-4556-99AF-50D80686A5BD}"/>
              </a:ext>
            </a:extLst>
          </p:cNvPr>
          <p:cNvSpPr/>
          <p:nvPr/>
        </p:nvSpPr>
        <p:spPr>
          <a:xfrm>
            <a:off x="5577131" y="1780664"/>
            <a:ext cx="687742" cy="6877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EC29C4D-75D4-48F9-9589-B8CD25E144E2}"/>
              </a:ext>
            </a:extLst>
          </p:cNvPr>
          <p:cNvSpPr/>
          <p:nvPr/>
        </p:nvSpPr>
        <p:spPr>
          <a:xfrm>
            <a:off x="6546007" y="3050665"/>
            <a:ext cx="687742" cy="6877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2A453F8-0467-4B7B-BBB3-490A6D8E04AF}"/>
              </a:ext>
            </a:extLst>
          </p:cNvPr>
          <p:cNvSpPr/>
          <p:nvPr/>
        </p:nvSpPr>
        <p:spPr>
          <a:xfrm>
            <a:off x="6546007" y="4241601"/>
            <a:ext cx="687742" cy="6877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E25A174-D6AB-4349-9B57-A194367E44ED}"/>
              </a:ext>
            </a:extLst>
          </p:cNvPr>
          <p:cNvSpPr/>
          <p:nvPr/>
        </p:nvSpPr>
        <p:spPr>
          <a:xfrm>
            <a:off x="5577131" y="5370864"/>
            <a:ext cx="687742" cy="6877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A62F83E4-CAF7-445A-BC89-3296F3FA2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528275"/>
              </p:ext>
            </p:extLst>
          </p:nvPr>
        </p:nvGraphicFramePr>
        <p:xfrm>
          <a:off x="1323209" y="1951922"/>
          <a:ext cx="4389768" cy="410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31A657-F5DB-4F35-91F2-EEF6FCE1F600}"/>
              </a:ext>
            </a:extLst>
          </p:cNvPr>
          <p:cNvSpPr txBox="1"/>
          <p:nvPr/>
        </p:nvSpPr>
        <p:spPr>
          <a:xfrm>
            <a:off x="5207171" y="31898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D750-34EB-47DA-9957-7FA6E01FC619}"/>
              </a:ext>
            </a:extLst>
          </p:cNvPr>
          <p:cNvSpPr txBox="1"/>
          <p:nvPr/>
        </p:nvSpPr>
        <p:spPr>
          <a:xfrm>
            <a:off x="962377" y="539777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54AFE-DBB7-437B-B0C0-7B73F99E7029}"/>
              </a:ext>
            </a:extLst>
          </p:cNvPr>
          <p:cNvSpPr txBox="1"/>
          <p:nvPr/>
        </p:nvSpPr>
        <p:spPr>
          <a:xfrm>
            <a:off x="581100" y="343513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24D98-632A-494E-A27A-ED9E4699713C}"/>
              </a:ext>
            </a:extLst>
          </p:cNvPr>
          <p:cNvSpPr txBox="1"/>
          <p:nvPr/>
        </p:nvSpPr>
        <p:spPr>
          <a:xfrm>
            <a:off x="1040439" y="189732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5A04F277-B825-4AD3-B2A9-37FF76AE7497}"/>
              </a:ext>
            </a:extLst>
          </p:cNvPr>
          <p:cNvCxnSpPr>
            <a:cxnSpLocks/>
          </p:cNvCxnSpPr>
          <p:nvPr/>
        </p:nvCxnSpPr>
        <p:spPr>
          <a:xfrm rot="10800000">
            <a:off x="1844813" y="2135685"/>
            <a:ext cx="728284" cy="223301"/>
          </a:xfrm>
          <a:prstGeom prst="bentConnector3">
            <a:avLst/>
          </a:prstGeom>
          <a:ln w="19050">
            <a:solidFill>
              <a:schemeClr val="accent2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C61F3651-E728-41F6-8C89-EC50362F32BC}"/>
              </a:ext>
            </a:extLst>
          </p:cNvPr>
          <p:cNvCxnSpPr>
            <a:cxnSpLocks/>
            <a:endCxn id="6" idx="2"/>
          </p:cNvCxnSpPr>
          <p:nvPr/>
        </p:nvCxnSpPr>
        <p:spPr>
          <a:xfrm rot="10800000">
            <a:off x="1014420" y="3896798"/>
            <a:ext cx="500415" cy="222513"/>
          </a:xfrm>
          <a:prstGeom prst="bentConnector2">
            <a:avLst/>
          </a:prstGeom>
          <a:ln w="1905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C9CD37AE-DCE1-4343-A73B-D784DCBED474}"/>
              </a:ext>
            </a:extLst>
          </p:cNvPr>
          <p:cNvCxnSpPr>
            <a:cxnSpLocks/>
          </p:cNvCxnSpPr>
          <p:nvPr/>
        </p:nvCxnSpPr>
        <p:spPr>
          <a:xfrm rot="10800000">
            <a:off x="1907077" y="5620941"/>
            <a:ext cx="1216506" cy="238496"/>
          </a:xfrm>
          <a:prstGeom prst="bentConnector3">
            <a:avLst/>
          </a:prstGeom>
          <a:ln w="19050">
            <a:solidFill>
              <a:schemeClr val="accent4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0AE214D4-0DAD-40C4-ADC9-108DEE2FC8D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140075" y="2902599"/>
            <a:ext cx="500415" cy="222513"/>
          </a:xfrm>
          <a:prstGeom prst="bentConnector2">
            <a:avLst/>
          </a:prstGeom>
          <a:ln w="19050"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4AFBE7F-CECB-4210-A954-02A6B32D89CD}"/>
              </a:ext>
            </a:extLst>
          </p:cNvPr>
          <p:cNvSpPr/>
          <p:nvPr/>
        </p:nvSpPr>
        <p:spPr>
          <a:xfrm flipH="1">
            <a:off x="5709059" y="1958526"/>
            <a:ext cx="401914" cy="33155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ACA51277-70AC-4331-8CAE-CA85B7CFCD35}"/>
              </a:ext>
            </a:extLst>
          </p:cNvPr>
          <p:cNvSpPr/>
          <p:nvPr/>
        </p:nvSpPr>
        <p:spPr>
          <a:xfrm rot="18805991">
            <a:off x="6684401" y="4391234"/>
            <a:ext cx="410956" cy="40666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30">
            <a:extLst>
              <a:ext uri="{FF2B5EF4-FFF2-40B4-BE49-F238E27FC236}">
                <a16:creationId xmlns:a16="http://schemas.microsoft.com/office/drawing/2014/main" id="{79F56C75-B5C0-4D38-9120-BEA053BBD64A}"/>
              </a:ext>
            </a:extLst>
          </p:cNvPr>
          <p:cNvSpPr/>
          <p:nvPr/>
        </p:nvSpPr>
        <p:spPr>
          <a:xfrm>
            <a:off x="6718007" y="3246275"/>
            <a:ext cx="347238" cy="34881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Block Arc 25">
            <a:extLst>
              <a:ext uri="{FF2B5EF4-FFF2-40B4-BE49-F238E27FC236}">
                <a16:creationId xmlns:a16="http://schemas.microsoft.com/office/drawing/2014/main" id="{A9C992C8-9305-43EA-8A2C-2990E89B59FE}"/>
              </a:ext>
            </a:extLst>
          </p:cNvPr>
          <p:cNvSpPr>
            <a:spLocks noChangeAspect="1"/>
          </p:cNvSpPr>
          <p:nvPr/>
        </p:nvSpPr>
        <p:spPr>
          <a:xfrm>
            <a:off x="5775405" y="5465797"/>
            <a:ext cx="291194" cy="42068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0C912754-7FD1-4577-9730-05DBAF3C9060}"/>
              </a:ext>
            </a:extLst>
          </p:cNvPr>
          <p:cNvGrpSpPr/>
          <p:nvPr/>
        </p:nvGrpSpPr>
        <p:grpSpPr>
          <a:xfrm>
            <a:off x="7564785" y="2928813"/>
            <a:ext cx="4177569" cy="931444"/>
            <a:chOff x="2543198" y="4450714"/>
            <a:chExt cx="2569255" cy="728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B0A4DE-4DD3-48E9-9F88-CE48D171E0B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6F4F8A-64BF-44AE-8273-BFB68E069FCE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76FCA4A-A6AD-4C6A-9106-CD9CFBC54EDD}"/>
              </a:ext>
            </a:extLst>
          </p:cNvPr>
          <p:cNvGrpSpPr/>
          <p:nvPr/>
        </p:nvGrpSpPr>
        <p:grpSpPr>
          <a:xfrm>
            <a:off x="7564785" y="4119749"/>
            <a:ext cx="4177569" cy="931444"/>
            <a:chOff x="2543198" y="4450714"/>
            <a:chExt cx="2569255" cy="728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5C61E1-0EA5-4D1B-8038-3008F71AD751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2F5C19-2238-4824-82FA-9E23FF6608A4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2E3D8FD-3E0A-4B00-83CC-977A7CD8C367}"/>
              </a:ext>
            </a:extLst>
          </p:cNvPr>
          <p:cNvGrpSpPr/>
          <p:nvPr/>
        </p:nvGrpSpPr>
        <p:grpSpPr>
          <a:xfrm>
            <a:off x="6638363" y="5249012"/>
            <a:ext cx="4177569" cy="931444"/>
            <a:chOff x="2543198" y="4450714"/>
            <a:chExt cx="2569255" cy="728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435881-640C-438A-A1E9-E73CDEEFD3CA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9B304C-EC8E-463F-9E26-579E97FA3674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4AD937B2-A665-49EA-88D5-D94AE894046D}"/>
              </a:ext>
            </a:extLst>
          </p:cNvPr>
          <p:cNvGrpSpPr/>
          <p:nvPr/>
        </p:nvGrpSpPr>
        <p:grpSpPr>
          <a:xfrm>
            <a:off x="6638363" y="1658812"/>
            <a:ext cx="4177569" cy="931444"/>
            <a:chOff x="2543198" y="4450714"/>
            <a:chExt cx="2569255" cy="7289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BED48-55E9-470F-ACC9-8C2C3C3D8559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636298-EDB1-4274-A2D9-0ACBB9DC166C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E83B253-F9E8-4463-8B91-6A863C70B883}"/>
              </a:ext>
            </a:extLst>
          </p:cNvPr>
          <p:cNvSpPr/>
          <p:nvPr/>
        </p:nvSpPr>
        <p:spPr>
          <a:xfrm flipH="1">
            <a:off x="4564466" y="3389515"/>
            <a:ext cx="458186" cy="3779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3E83E1DB-BEAA-4F04-89B4-EFA15EA74542}"/>
              </a:ext>
            </a:extLst>
          </p:cNvPr>
          <p:cNvSpPr/>
          <p:nvPr/>
        </p:nvSpPr>
        <p:spPr>
          <a:xfrm rot="18805991">
            <a:off x="1825638" y="3937738"/>
            <a:ext cx="468495" cy="46360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3C5FD328-0B49-4D92-A239-A7D716C611E7}"/>
              </a:ext>
            </a:extLst>
          </p:cNvPr>
          <p:cNvSpPr/>
          <p:nvPr/>
        </p:nvSpPr>
        <p:spPr>
          <a:xfrm>
            <a:off x="2573097" y="2616206"/>
            <a:ext cx="395856" cy="3976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DE44A8D9-E36C-44C5-B36A-F4D8AAEAD80F}"/>
              </a:ext>
            </a:extLst>
          </p:cNvPr>
          <p:cNvSpPr>
            <a:spLocks noChangeAspect="1"/>
          </p:cNvSpPr>
          <p:nvPr/>
        </p:nvSpPr>
        <p:spPr>
          <a:xfrm>
            <a:off x="3336027" y="5196553"/>
            <a:ext cx="331964" cy="479587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369779-F349-47B0-B2A4-84E8B121D8A8}"/>
              </a:ext>
            </a:extLst>
          </p:cNvPr>
          <p:cNvSpPr txBox="1">
            <a:spLocks/>
          </p:cNvSpPr>
          <p:nvPr/>
        </p:nvSpPr>
        <p:spPr>
          <a:xfrm>
            <a:off x="649255" y="96000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6A72929-46DE-4929-8327-E3FE81A5A149}"/>
              </a:ext>
            </a:extLst>
          </p:cNvPr>
          <p:cNvGrpSpPr/>
          <p:nvPr/>
        </p:nvGrpSpPr>
        <p:grpSpPr>
          <a:xfrm>
            <a:off x="5234206" y="512584"/>
            <a:ext cx="6205356" cy="5832832"/>
            <a:chOff x="5090630" y="1321272"/>
            <a:chExt cx="2926080" cy="583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91E80B-A9F4-404D-8832-18ABF4A9D8A6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8F871D-E17F-4E83-B534-0BDF4685FC1B}"/>
                </a:ext>
              </a:extLst>
            </p:cNvPr>
            <p:cNvSpPr txBox="1"/>
            <p:nvPr/>
          </p:nvSpPr>
          <p:spPr>
            <a:xfrm>
              <a:off x="5090630" y="1891125"/>
              <a:ext cx="292608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You can simply impress your audience and add a unique zing and appeal to your Presentations. I hope and I believe that this Template will your Time, Money and Reputation. Get a modern PowerPoint  Presentation that is beautifully designed. 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94F46EC-7D50-43D9-9141-3F225AEDAE34}"/>
              </a:ext>
            </a:extLst>
          </p:cNvPr>
          <p:cNvSpPr txBox="1">
            <a:spLocks/>
          </p:cNvSpPr>
          <p:nvPr/>
        </p:nvSpPr>
        <p:spPr>
          <a:xfrm>
            <a:off x="752438" y="2760610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DBC5B46-25A2-4083-AFAA-01A230313290}"/>
              </a:ext>
            </a:extLst>
          </p:cNvPr>
          <p:cNvSpPr/>
          <p:nvPr/>
        </p:nvSpPr>
        <p:spPr>
          <a:xfrm flipH="1">
            <a:off x="876195" y="2150244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F1F7D-74AD-4D39-AB17-0CE8CE380C5D}"/>
              </a:ext>
            </a:extLst>
          </p:cNvPr>
          <p:cNvSpPr txBox="1"/>
          <p:nvPr/>
        </p:nvSpPr>
        <p:spPr>
          <a:xfrm>
            <a:off x="821604" y="406071"/>
            <a:ext cx="109590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45CF5637-B6AC-4F35-926C-C8C9298ECF56}"/>
              </a:ext>
            </a:extLst>
          </p:cNvPr>
          <p:cNvGrpSpPr/>
          <p:nvPr/>
        </p:nvGrpSpPr>
        <p:grpSpPr>
          <a:xfrm>
            <a:off x="4491884" y="1704779"/>
            <a:ext cx="3211819" cy="4496473"/>
            <a:chOff x="4871865" y="1777141"/>
            <a:chExt cx="3630109" cy="44964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0ED8FA-F485-49B0-956D-8DF71B4902DC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10F833-09A1-4574-908C-51E91D34EEF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A8560FF1-F8B5-4295-83C0-10BA4EB9B286}"/>
              </a:ext>
            </a:extLst>
          </p:cNvPr>
          <p:cNvGrpSpPr/>
          <p:nvPr/>
        </p:nvGrpSpPr>
        <p:grpSpPr>
          <a:xfrm>
            <a:off x="821604" y="1707348"/>
            <a:ext cx="321181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EF27FB-C3B7-4A3A-A53A-42C61A2C0BC7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0BFCA-CA76-416E-B2C8-443C57D3B8EC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62DBE2-D83D-4E39-B9E3-FDB048282A7B}"/>
              </a:ext>
            </a:extLst>
          </p:cNvPr>
          <p:cNvGrpSpPr/>
          <p:nvPr/>
        </p:nvGrpSpPr>
        <p:grpSpPr>
          <a:xfrm>
            <a:off x="1" y="4908452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0" name="Graphic 1">
            <a:extLst>
              <a:ext uri="{FF2B5EF4-FFF2-40B4-BE49-F238E27FC236}">
                <a16:creationId xmlns:a16="http://schemas.microsoft.com/office/drawing/2014/main" id="{6EFC3797-8BCB-4B94-B2BE-6CA8D4C4AA03}"/>
              </a:ext>
            </a:extLst>
          </p:cNvPr>
          <p:cNvGrpSpPr/>
          <p:nvPr/>
        </p:nvGrpSpPr>
        <p:grpSpPr>
          <a:xfrm>
            <a:off x="336198" y="3730350"/>
            <a:ext cx="3827860" cy="2944769"/>
            <a:chOff x="1637926" y="36"/>
            <a:chExt cx="8914572" cy="6858037"/>
          </a:xfrm>
        </p:grpSpPr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83F7F257-8AE0-4B3C-A2E8-ADD53D408605}"/>
                </a:ext>
              </a:extLst>
            </p:cNvPr>
            <p:cNvSpPr/>
            <p:nvPr/>
          </p:nvSpPr>
          <p:spPr>
            <a:xfrm>
              <a:off x="1637926" y="36"/>
              <a:ext cx="8914572" cy="6858037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13E9F27A-BB7D-49F3-A079-EEB569357E8D}"/>
                </a:ext>
              </a:extLst>
            </p:cNvPr>
            <p:cNvSpPr/>
            <p:nvPr/>
          </p:nvSpPr>
          <p:spPr>
            <a:xfrm>
              <a:off x="2042073" y="494675"/>
              <a:ext cx="8158573" cy="5040100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rgbClr val="D8D1B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9">
              <a:extLst>
                <a:ext uri="{FF2B5EF4-FFF2-40B4-BE49-F238E27FC236}">
                  <a16:creationId xmlns:a16="http://schemas.microsoft.com/office/drawing/2014/main" id="{53E385C2-5A51-4D2E-BB46-96B8F229F5BA}"/>
                </a:ext>
              </a:extLst>
            </p:cNvPr>
            <p:cNvSpPr/>
            <p:nvPr/>
          </p:nvSpPr>
          <p:spPr>
            <a:xfrm>
              <a:off x="7115894" y="1179072"/>
              <a:ext cx="1247954" cy="3686449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rgbClr val="05060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50">
              <a:extLst>
                <a:ext uri="{FF2B5EF4-FFF2-40B4-BE49-F238E27FC236}">
                  <a16:creationId xmlns:a16="http://schemas.microsoft.com/office/drawing/2014/main" id="{6AB7742B-26B6-43D5-B1CF-3796E5CD9BBA}"/>
                </a:ext>
              </a:extLst>
            </p:cNvPr>
            <p:cNvSpPr/>
            <p:nvPr/>
          </p:nvSpPr>
          <p:spPr>
            <a:xfrm>
              <a:off x="8202279" y="4800227"/>
              <a:ext cx="211917" cy="339572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1">
              <a:extLst>
                <a:ext uri="{FF2B5EF4-FFF2-40B4-BE49-F238E27FC236}">
                  <a16:creationId xmlns:a16="http://schemas.microsoft.com/office/drawing/2014/main" id="{D8AFAF23-F15D-43B6-BE09-C238E6A5CE72}"/>
                </a:ext>
              </a:extLst>
            </p:cNvPr>
            <p:cNvSpPr/>
            <p:nvPr/>
          </p:nvSpPr>
          <p:spPr>
            <a:xfrm>
              <a:off x="3074898" y="134416"/>
              <a:ext cx="4966792" cy="625094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52">
              <a:extLst>
                <a:ext uri="{FF2B5EF4-FFF2-40B4-BE49-F238E27FC236}">
                  <a16:creationId xmlns:a16="http://schemas.microsoft.com/office/drawing/2014/main" id="{B7EA32F8-AF85-489B-87D2-91644CB9CB66}"/>
                </a:ext>
              </a:extLst>
            </p:cNvPr>
            <p:cNvSpPr/>
            <p:nvPr/>
          </p:nvSpPr>
          <p:spPr>
            <a:xfrm>
              <a:off x="4922064" y="5820068"/>
              <a:ext cx="5217374" cy="863109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53">
              <a:extLst>
                <a:ext uri="{FF2B5EF4-FFF2-40B4-BE49-F238E27FC236}">
                  <a16:creationId xmlns:a16="http://schemas.microsoft.com/office/drawing/2014/main" id="{B7943353-4F90-45B1-B84F-5C6F3779C572}"/>
                </a:ext>
              </a:extLst>
            </p:cNvPr>
            <p:cNvSpPr/>
            <p:nvPr/>
          </p:nvSpPr>
          <p:spPr>
            <a:xfrm>
              <a:off x="4785568" y="5541157"/>
              <a:ext cx="4990060" cy="715449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54">
              <a:extLst>
                <a:ext uri="{FF2B5EF4-FFF2-40B4-BE49-F238E27FC236}">
                  <a16:creationId xmlns:a16="http://schemas.microsoft.com/office/drawing/2014/main" id="{ECA91342-21A6-478A-9943-CF7B5ECE79C4}"/>
                </a:ext>
              </a:extLst>
            </p:cNvPr>
            <p:cNvSpPr/>
            <p:nvPr/>
          </p:nvSpPr>
          <p:spPr>
            <a:xfrm>
              <a:off x="2527803" y="5232211"/>
              <a:ext cx="1840979" cy="686277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55">
              <a:extLst>
                <a:ext uri="{FF2B5EF4-FFF2-40B4-BE49-F238E27FC236}">
                  <a16:creationId xmlns:a16="http://schemas.microsoft.com/office/drawing/2014/main" id="{7CF5D997-0665-4DBF-A289-3E70C908B566}"/>
                </a:ext>
              </a:extLst>
            </p:cNvPr>
            <p:cNvSpPr/>
            <p:nvPr/>
          </p:nvSpPr>
          <p:spPr>
            <a:xfrm>
              <a:off x="2486314" y="5742213"/>
              <a:ext cx="1778539" cy="738358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56">
              <a:extLst>
                <a:ext uri="{FF2B5EF4-FFF2-40B4-BE49-F238E27FC236}">
                  <a16:creationId xmlns:a16="http://schemas.microsoft.com/office/drawing/2014/main" id="{CA251DCA-F812-4E10-890E-8215C3282318}"/>
                </a:ext>
              </a:extLst>
            </p:cNvPr>
            <p:cNvSpPr/>
            <p:nvPr/>
          </p:nvSpPr>
          <p:spPr>
            <a:xfrm>
              <a:off x="2478179" y="5428192"/>
              <a:ext cx="1848158" cy="737625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7">
              <a:extLst>
                <a:ext uri="{FF2B5EF4-FFF2-40B4-BE49-F238E27FC236}">
                  <a16:creationId xmlns:a16="http://schemas.microsoft.com/office/drawing/2014/main" id="{1FBC48DD-65BA-4526-A829-A1FCBA239A77}"/>
                </a:ext>
              </a:extLst>
            </p:cNvPr>
            <p:cNvSpPr/>
            <p:nvPr/>
          </p:nvSpPr>
          <p:spPr>
            <a:xfrm>
              <a:off x="4199843" y="1276589"/>
              <a:ext cx="3036786" cy="3837373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93">
              <a:extLst>
                <a:ext uri="{FF2B5EF4-FFF2-40B4-BE49-F238E27FC236}">
                  <a16:creationId xmlns:a16="http://schemas.microsoft.com/office/drawing/2014/main" id="{9FDD8243-67D0-448D-9DB1-39BFA1ABF728}"/>
                </a:ext>
              </a:extLst>
            </p:cNvPr>
            <p:cNvSpPr/>
            <p:nvPr/>
          </p:nvSpPr>
          <p:spPr>
            <a:xfrm>
              <a:off x="4602880" y="3871332"/>
              <a:ext cx="2346743" cy="1151489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94">
              <a:extLst>
                <a:ext uri="{FF2B5EF4-FFF2-40B4-BE49-F238E27FC236}">
                  <a16:creationId xmlns:a16="http://schemas.microsoft.com/office/drawing/2014/main" id="{4D73FF66-87F3-4065-8C65-9803010D4DCD}"/>
                </a:ext>
              </a:extLst>
            </p:cNvPr>
            <p:cNvSpPr/>
            <p:nvPr/>
          </p:nvSpPr>
          <p:spPr>
            <a:xfrm>
              <a:off x="5959526" y="2400300"/>
              <a:ext cx="990906" cy="1542387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rgbClr val="FFFFFC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95">
              <a:extLst>
                <a:ext uri="{FF2B5EF4-FFF2-40B4-BE49-F238E27FC236}">
                  <a16:creationId xmlns:a16="http://schemas.microsoft.com/office/drawing/2014/main" id="{6D3ED2BB-2448-4593-A703-5801C47FBEBB}"/>
                </a:ext>
              </a:extLst>
            </p:cNvPr>
            <p:cNvSpPr/>
            <p:nvPr/>
          </p:nvSpPr>
          <p:spPr>
            <a:xfrm>
              <a:off x="4371954" y="3249013"/>
              <a:ext cx="1335417" cy="945054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96">
              <a:extLst>
                <a:ext uri="{FF2B5EF4-FFF2-40B4-BE49-F238E27FC236}">
                  <a16:creationId xmlns:a16="http://schemas.microsoft.com/office/drawing/2014/main" id="{77283BA5-8412-4A4D-9C9E-AAF5446CCC21}"/>
                </a:ext>
              </a:extLst>
            </p:cNvPr>
            <p:cNvSpPr/>
            <p:nvPr/>
          </p:nvSpPr>
          <p:spPr>
            <a:xfrm>
              <a:off x="5854050" y="1276589"/>
              <a:ext cx="713672" cy="850707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7904146D-7DE6-4E14-A401-DA4915946659}"/>
                </a:ext>
              </a:extLst>
            </p:cNvPr>
            <p:cNvSpPr/>
            <p:nvPr/>
          </p:nvSpPr>
          <p:spPr>
            <a:xfrm>
              <a:off x="4199843" y="4280167"/>
              <a:ext cx="732323" cy="458964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98">
              <a:extLst>
                <a:ext uri="{FF2B5EF4-FFF2-40B4-BE49-F238E27FC236}">
                  <a16:creationId xmlns:a16="http://schemas.microsoft.com/office/drawing/2014/main" id="{C96B4F57-8452-49AD-A64F-380D669028AD}"/>
                </a:ext>
              </a:extLst>
            </p:cNvPr>
            <p:cNvSpPr/>
            <p:nvPr/>
          </p:nvSpPr>
          <p:spPr>
            <a:xfrm>
              <a:off x="5113500" y="4737862"/>
              <a:ext cx="1099068" cy="376314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99">
              <a:extLst>
                <a:ext uri="{FF2B5EF4-FFF2-40B4-BE49-F238E27FC236}">
                  <a16:creationId xmlns:a16="http://schemas.microsoft.com/office/drawing/2014/main" id="{BD18A42F-F473-430C-827A-4BC870E696F3}"/>
                </a:ext>
              </a:extLst>
            </p:cNvPr>
            <p:cNvSpPr/>
            <p:nvPr/>
          </p:nvSpPr>
          <p:spPr>
            <a:xfrm>
              <a:off x="5956476" y="3883140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0">
              <a:extLst>
                <a:ext uri="{FF2B5EF4-FFF2-40B4-BE49-F238E27FC236}">
                  <a16:creationId xmlns:a16="http://schemas.microsoft.com/office/drawing/2014/main" id="{6765DFD0-90A5-4F5E-BDC5-F7AA4127B7D7}"/>
                </a:ext>
              </a:extLst>
            </p:cNvPr>
            <p:cNvSpPr/>
            <p:nvPr/>
          </p:nvSpPr>
          <p:spPr>
            <a:xfrm>
              <a:off x="5538328" y="4062938"/>
              <a:ext cx="106751" cy="65123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F596D173-4540-413A-8D52-B51853E48030}"/>
              </a:ext>
            </a:extLst>
          </p:cNvPr>
          <p:cNvGrpSpPr/>
          <p:nvPr/>
        </p:nvGrpSpPr>
        <p:grpSpPr>
          <a:xfrm>
            <a:off x="3290437" y="3868577"/>
            <a:ext cx="4002443" cy="2845336"/>
            <a:chOff x="595505" y="2676523"/>
            <a:chExt cx="3699190" cy="2629754"/>
          </a:xfrm>
        </p:grpSpPr>
        <p:grpSp>
          <p:nvGrpSpPr>
            <p:cNvPr id="81" name="Group 49">
              <a:extLst>
                <a:ext uri="{FF2B5EF4-FFF2-40B4-BE49-F238E27FC236}">
                  <a16:creationId xmlns:a16="http://schemas.microsoft.com/office/drawing/2014/main" id="{C932F075-2DF5-448D-9026-266B3C33BEFE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93" name="Oval 50">
                <a:extLst>
                  <a:ext uri="{FF2B5EF4-FFF2-40B4-BE49-F238E27FC236}">
                    <a16:creationId xmlns:a16="http://schemas.microsoft.com/office/drawing/2014/main" id="{34B7852D-2228-43A6-9755-CE05D71A3246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4" name="Group 51">
                <a:extLst>
                  <a:ext uri="{FF2B5EF4-FFF2-40B4-BE49-F238E27FC236}">
                    <a16:creationId xmlns:a16="http://schemas.microsoft.com/office/drawing/2014/main" id="{4DB28C9F-E899-4C79-81FF-59AE3A011A75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95" name="Oval 53">
                  <a:extLst>
                    <a:ext uri="{FF2B5EF4-FFF2-40B4-BE49-F238E27FC236}">
                      <a16:creationId xmlns:a16="http://schemas.microsoft.com/office/drawing/2014/main" id="{30177BA8-27FF-4051-BF1A-A29F2DBA7532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6" name="Oval 54">
                  <a:extLst>
                    <a:ext uri="{FF2B5EF4-FFF2-40B4-BE49-F238E27FC236}">
                      <a16:creationId xmlns:a16="http://schemas.microsoft.com/office/drawing/2014/main" id="{89612AD7-8C53-458B-B392-5D46D2D330FE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7" name="Oval 55">
                  <a:extLst>
                    <a:ext uri="{FF2B5EF4-FFF2-40B4-BE49-F238E27FC236}">
                      <a16:creationId xmlns:a16="http://schemas.microsoft.com/office/drawing/2014/main" id="{AF0626B4-A606-42B0-AC4A-EC879BB6BE8E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8" name="Oval 56">
                  <a:extLst>
                    <a:ext uri="{FF2B5EF4-FFF2-40B4-BE49-F238E27FC236}">
                      <a16:creationId xmlns:a16="http://schemas.microsoft.com/office/drawing/2014/main" id="{E71B415C-6370-457F-99C7-8A5878CB38C1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9" name="Oval 57">
                  <a:extLst>
                    <a:ext uri="{FF2B5EF4-FFF2-40B4-BE49-F238E27FC236}">
                      <a16:creationId xmlns:a16="http://schemas.microsoft.com/office/drawing/2014/main" id="{991C0CB0-D84C-4EEC-94AF-8724EEEC2CBA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0" name="Oval 58">
                  <a:extLst>
                    <a:ext uri="{FF2B5EF4-FFF2-40B4-BE49-F238E27FC236}">
                      <a16:creationId xmlns:a16="http://schemas.microsoft.com/office/drawing/2014/main" id="{DCFAC7AA-E367-447B-85E0-03C50AA05CE9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Oval 59">
                  <a:extLst>
                    <a:ext uri="{FF2B5EF4-FFF2-40B4-BE49-F238E27FC236}">
                      <a16:creationId xmlns:a16="http://schemas.microsoft.com/office/drawing/2014/main" id="{0FFEFE72-8AF3-4439-836A-0AE8B46E60CF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2" name="Group 3">
              <a:extLst>
                <a:ext uri="{FF2B5EF4-FFF2-40B4-BE49-F238E27FC236}">
                  <a16:creationId xmlns:a16="http://schemas.microsoft.com/office/drawing/2014/main" id="{93090C95-7462-47E1-8713-1E00286FDCF8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83" name="Parallelogram 94">
                <a:extLst>
                  <a:ext uri="{FF2B5EF4-FFF2-40B4-BE49-F238E27FC236}">
                    <a16:creationId xmlns:a16="http://schemas.microsoft.com/office/drawing/2014/main" id="{045A6DB8-998E-4B36-824F-EAAE05A4959D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4" name="Rectangle 34">
                <a:extLst>
                  <a:ext uri="{FF2B5EF4-FFF2-40B4-BE49-F238E27FC236}">
                    <a16:creationId xmlns:a16="http://schemas.microsoft.com/office/drawing/2014/main" id="{F3B6E1CA-E9DD-4C8B-8EA5-A4535D4A4BCC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85" name="Group 86">
                <a:extLst>
                  <a:ext uri="{FF2B5EF4-FFF2-40B4-BE49-F238E27FC236}">
                    <a16:creationId xmlns:a16="http://schemas.microsoft.com/office/drawing/2014/main" id="{8168A6BE-5285-48A7-8904-22FBA8FD0873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86" name="Parallelogram 87">
                  <a:extLst>
                    <a:ext uri="{FF2B5EF4-FFF2-40B4-BE49-F238E27FC236}">
                      <a16:creationId xmlns:a16="http://schemas.microsoft.com/office/drawing/2014/main" id="{E47F81EC-670E-4869-847B-6B6FE9C0DF76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7" name="Parallelogram 88">
                  <a:extLst>
                    <a:ext uri="{FF2B5EF4-FFF2-40B4-BE49-F238E27FC236}">
                      <a16:creationId xmlns:a16="http://schemas.microsoft.com/office/drawing/2014/main" id="{AB717BED-D78B-4938-A4CB-07FF0DF754C8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88" name="Group 89">
                  <a:extLst>
                    <a:ext uri="{FF2B5EF4-FFF2-40B4-BE49-F238E27FC236}">
                      <a16:creationId xmlns:a16="http://schemas.microsoft.com/office/drawing/2014/main" id="{F2419EB1-D5A8-45E3-8520-F2199C536BCD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90" name="Trapezoid 33">
                    <a:extLst>
                      <a:ext uri="{FF2B5EF4-FFF2-40B4-BE49-F238E27FC236}">
                        <a16:creationId xmlns:a16="http://schemas.microsoft.com/office/drawing/2014/main" id="{79C791B3-995A-471A-B9DB-5EEC27546D2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Chord 92">
                    <a:extLst>
                      <a:ext uri="{FF2B5EF4-FFF2-40B4-BE49-F238E27FC236}">
                        <a16:creationId xmlns:a16="http://schemas.microsoft.com/office/drawing/2014/main" id="{7DC58E3E-9248-4FFE-8435-D917D703AE5E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Trapezoid 37">
                    <a:extLst>
                      <a:ext uri="{FF2B5EF4-FFF2-40B4-BE49-F238E27FC236}">
                        <a16:creationId xmlns:a16="http://schemas.microsoft.com/office/drawing/2014/main" id="{3985E52F-C9C8-41D4-91E9-FF7C99775A19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89" name="Parallelogram 90">
                  <a:extLst>
                    <a:ext uri="{FF2B5EF4-FFF2-40B4-BE49-F238E27FC236}">
                      <a16:creationId xmlns:a16="http://schemas.microsoft.com/office/drawing/2014/main" id="{2B763C90-C372-471C-9835-647BC16BD36A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5FCE7786-B224-4117-B761-0B95D31C2E23}"/>
              </a:ext>
            </a:extLst>
          </p:cNvPr>
          <p:cNvGrpSpPr/>
          <p:nvPr/>
        </p:nvGrpSpPr>
        <p:grpSpPr>
          <a:xfrm>
            <a:off x="585874" y="1005509"/>
            <a:ext cx="1287299" cy="1995406"/>
            <a:chOff x="3115744" y="600057"/>
            <a:chExt cx="1761888" cy="2731054"/>
          </a:xfrm>
        </p:grpSpPr>
        <p:sp>
          <p:nvSpPr>
            <p:cNvPr id="103" name="Freeform: Shape 2">
              <a:extLst>
                <a:ext uri="{FF2B5EF4-FFF2-40B4-BE49-F238E27FC236}">
                  <a16:creationId xmlns:a16="http://schemas.microsoft.com/office/drawing/2014/main" id="{9D8684EE-9675-4A51-AF5E-AE8DAB71187F}"/>
                </a:ext>
              </a:extLst>
            </p:cNvPr>
            <p:cNvSpPr/>
            <p:nvPr/>
          </p:nvSpPr>
          <p:spPr>
            <a:xfrm flipH="1">
              <a:off x="3115744" y="600057"/>
              <a:ext cx="1761888" cy="1943704"/>
            </a:xfrm>
            <a:custGeom>
              <a:avLst/>
              <a:gdLst>
                <a:gd name="connsiteX0" fmla="*/ 882596 w 1761888"/>
                <a:gd name="connsiteY0" fmla="*/ 0 h 1943704"/>
                <a:gd name="connsiteX1" fmla="*/ 880946 w 1761888"/>
                <a:gd name="connsiteY1" fmla="*/ 128 h 1943704"/>
                <a:gd name="connsiteX2" fmla="*/ 879294 w 1761888"/>
                <a:gd name="connsiteY2" fmla="*/ 0 h 1943704"/>
                <a:gd name="connsiteX3" fmla="*/ 0 w 1761888"/>
                <a:gd name="connsiteY3" fmla="*/ 879294 h 1943704"/>
                <a:gd name="connsiteX4" fmla="*/ 419247 w 1761888"/>
                <a:gd name="connsiteY4" fmla="*/ 1680284 h 1943704"/>
                <a:gd name="connsiteX5" fmla="*/ 461792 w 1761888"/>
                <a:gd name="connsiteY5" fmla="*/ 1859546 h 1943704"/>
                <a:gd name="connsiteX6" fmla="*/ 574313 w 1761888"/>
                <a:gd name="connsiteY6" fmla="*/ 1943704 h 1943704"/>
                <a:gd name="connsiteX7" fmla="*/ 880946 w 1761888"/>
                <a:gd name="connsiteY7" fmla="*/ 1942606 h 1943704"/>
                <a:gd name="connsiteX8" fmla="*/ 1187574 w 1761888"/>
                <a:gd name="connsiteY8" fmla="*/ 1943704 h 1943704"/>
                <a:gd name="connsiteX9" fmla="*/ 1300096 w 1761888"/>
                <a:gd name="connsiteY9" fmla="*/ 1859546 h 1943704"/>
                <a:gd name="connsiteX10" fmla="*/ 1342641 w 1761888"/>
                <a:gd name="connsiteY10" fmla="*/ 1680284 h 1943704"/>
                <a:gd name="connsiteX11" fmla="*/ 1761888 w 1761888"/>
                <a:gd name="connsiteY11" fmla="*/ 879294 h 1943704"/>
                <a:gd name="connsiteX12" fmla="*/ 882596 w 1761888"/>
                <a:gd name="connsiteY12" fmla="*/ 0 h 1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888" h="1943704">
                  <a:moveTo>
                    <a:pt x="882596" y="0"/>
                  </a:moveTo>
                  <a:lnTo>
                    <a:pt x="880946" y="128"/>
                  </a:lnTo>
                  <a:lnTo>
                    <a:pt x="879294" y="0"/>
                  </a:lnTo>
                  <a:cubicBezTo>
                    <a:pt x="393674" y="0"/>
                    <a:pt x="0" y="393673"/>
                    <a:pt x="0" y="879294"/>
                  </a:cubicBezTo>
                  <a:cubicBezTo>
                    <a:pt x="0" y="1207915"/>
                    <a:pt x="234636" y="1532245"/>
                    <a:pt x="419247" y="1680284"/>
                  </a:cubicBezTo>
                  <a:cubicBezTo>
                    <a:pt x="474247" y="1743648"/>
                    <a:pt x="449974" y="1776943"/>
                    <a:pt x="461792" y="1859546"/>
                  </a:cubicBezTo>
                  <a:cubicBezTo>
                    <a:pt x="492519" y="1923313"/>
                    <a:pt x="520003" y="1943704"/>
                    <a:pt x="574313" y="1943704"/>
                  </a:cubicBezTo>
                  <a:lnTo>
                    <a:pt x="880946" y="1942606"/>
                  </a:lnTo>
                  <a:lnTo>
                    <a:pt x="1187574" y="1943704"/>
                  </a:lnTo>
                  <a:cubicBezTo>
                    <a:pt x="1241887" y="1943704"/>
                    <a:pt x="1269370" y="1923313"/>
                    <a:pt x="1300096" y="1859546"/>
                  </a:cubicBezTo>
                  <a:cubicBezTo>
                    <a:pt x="1311914" y="1776943"/>
                    <a:pt x="1287642" y="1743648"/>
                    <a:pt x="1342641" y="1680284"/>
                  </a:cubicBezTo>
                  <a:cubicBezTo>
                    <a:pt x="1527252" y="1532245"/>
                    <a:pt x="1761888" y="1207915"/>
                    <a:pt x="1761888" y="879294"/>
                  </a:cubicBezTo>
                  <a:cubicBezTo>
                    <a:pt x="1761888" y="393673"/>
                    <a:pt x="1368215" y="0"/>
                    <a:pt x="8825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635000">
                <a:schemeClr val="accent1"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04" name="Group 110">
              <a:extLst>
                <a:ext uri="{FF2B5EF4-FFF2-40B4-BE49-F238E27FC236}">
                  <a16:creationId xmlns:a16="http://schemas.microsoft.com/office/drawing/2014/main" id="{16037BB9-8DD3-447D-9C68-FBC6CF02F611}"/>
                </a:ext>
              </a:extLst>
            </p:cNvPr>
            <p:cNvGrpSpPr/>
            <p:nvPr/>
          </p:nvGrpSpPr>
          <p:grpSpPr>
            <a:xfrm>
              <a:off x="3535548" y="1049994"/>
              <a:ext cx="874165" cy="965956"/>
              <a:chOff x="4835382" y="73243"/>
              <a:chExt cx="2920830" cy="322753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9" name="Freeform 111">
                <a:extLst>
                  <a:ext uri="{FF2B5EF4-FFF2-40B4-BE49-F238E27FC236}">
                    <a16:creationId xmlns:a16="http://schemas.microsoft.com/office/drawing/2014/main" id="{F456BD48-5BFB-4BA3-B818-F00A2F428349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10" name="Oval 37">
                <a:extLst>
                  <a:ext uri="{FF2B5EF4-FFF2-40B4-BE49-F238E27FC236}">
                    <a16:creationId xmlns:a16="http://schemas.microsoft.com/office/drawing/2014/main" id="{484C769C-E0D0-4210-89AD-0B868C9D25AE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105" name="Group 40">
              <a:extLst>
                <a:ext uri="{FF2B5EF4-FFF2-40B4-BE49-F238E27FC236}">
                  <a16:creationId xmlns:a16="http://schemas.microsoft.com/office/drawing/2014/main" id="{5767F660-5BFF-4BFB-88C0-783612305BCF}"/>
                </a:ext>
              </a:extLst>
            </p:cNvPr>
            <p:cNvGrpSpPr/>
            <p:nvPr/>
          </p:nvGrpSpPr>
          <p:grpSpPr>
            <a:xfrm>
              <a:off x="3544874" y="2679853"/>
              <a:ext cx="893327" cy="651258"/>
              <a:chOff x="1126403" y="3621716"/>
              <a:chExt cx="506364" cy="369152"/>
            </a:xfrm>
          </p:grpSpPr>
          <p:sp>
            <p:nvSpPr>
              <p:cNvPr id="106" name="Rounded Rectangle 10">
                <a:extLst>
                  <a:ext uri="{FF2B5EF4-FFF2-40B4-BE49-F238E27FC236}">
                    <a16:creationId xmlns:a16="http://schemas.microsoft.com/office/drawing/2014/main" id="{A2C1CD49-065D-459A-9BB4-89CF89E3CB9F}"/>
                  </a:ext>
                </a:extLst>
              </p:cNvPr>
              <p:cNvSpPr/>
              <p:nvPr/>
            </p:nvSpPr>
            <p:spPr>
              <a:xfrm>
                <a:off x="1126403" y="3621716"/>
                <a:ext cx="506364" cy="90412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13">
                <a:extLst>
                  <a:ext uri="{FF2B5EF4-FFF2-40B4-BE49-F238E27FC236}">
                    <a16:creationId xmlns:a16="http://schemas.microsoft.com/office/drawing/2014/main" id="{3928741F-B071-41B7-953F-A82E5C8A2351}"/>
                  </a:ext>
                </a:extLst>
              </p:cNvPr>
              <p:cNvSpPr/>
              <p:nvPr/>
            </p:nvSpPr>
            <p:spPr>
              <a:xfrm>
                <a:off x="1162596" y="3744576"/>
                <a:ext cx="433978" cy="90412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Chord 43">
                <a:extLst>
                  <a:ext uri="{FF2B5EF4-FFF2-40B4-BE49-F238E27FC236}">
                    <a16:creationId xmlns:a16="http://schemas.microsoft.com/office/drawing/2014/main" id="{AAC251E1-FA70-4BAC-BDDA-515A938922F4}"/>
                  </a:ext>
                </a:extLst>
              </p:cNvPr>
              <p:cNvSpPr/>
              <p:nvPr/>
            </p:nvSpPr>
            <p:spPr>
              <a:xfrm>
                <a:off x="1255790" y="3743277"/>
                <a:ext cx="247591" cy="247591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1" name="Group 66">
            <a:extLst>
              <a:ext uri="{FF2B5EF4-FFF2-40B4-BE49-F238E27FC236}">
                <a16:creationId xmlns:a16="http://schemas.microsoft.com/office/drawing/2014/main" id="{B0FB1AD2-BC1C-4E07-B653-508959AFE3F0}"/>
              </a:ext>
            </a:extLst>
          </p:cNvPr>
          <p:cNvGrpSpPr/>
          <p:nvPr/>
        </p:nvGrpSpPr>
        <p:grpSpPr>
          <a:xfrm>
            <a:off x="6397285" y="4284675"/>
            <a:ext cx="3333113" cy="2259189"/>
            <a:chOff x="8575466" y="4002385"/>
            <a:chExt cx="4090559" cy="2772587"/>
          </a:xfrm>
        </p:grpSpPr>
        <p:sp>
          <p:nvSpPr>
            <p:cNvPr id="112" name="Freeform: Shape 67">
              <a:extLst>
                <a:ext uri="{FF2B5EF4-FFF2-40B4-BE49-F238E27FC236}">
                  <a16:creationId xmlns:a16="http://schemas.microsoft.com/office/drawing/2014/main" id="{8864B52A-DD79-4E4D-BAC9-6A1336B5ED9A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68">
              <a:extLst>
                <a:ext uri="{FF2B5EF4-FFF2-40B4-BE49-F238E27FC236}">
                  <a16:creationId xmlns:a16="http://schemas.microsoft.com/office/drawing/2014/main" id="{A5F34888-B8EE-4A45-9FF2-D88709916BDA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69">
              <a:extLst>
                <a:ext uri="{FF2B5EF4-FFF2-40B4-BE49-F238E27FC236}">
                  <a16:creationId xmlns:a16="http://schemas.microsoft.com/office/drawing/2014/main" id="{0F68FF94-BB8C-49D8-84C3-8FD665799DF1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70">
              <a:extLst>
                <a:ext uri="{FF2B5EF4-FFF2-40B4-BE49-F238E27FC236}">
                  <a16:creationId xmlns:a16="http://schemas.microsoft.com/office/drawing/2014/main" id="{A559FE9A-4CAB-4D42-B5A2-EB3BF0B050EF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71">
              <a:extLst>
                <a:ext uri="{FF2B5EF4-FFF2-40B4-BE49-F238E27FC236}">
                  <a16:creationId xmlns:a16="http://schemas.microsoft.com/office/drawing/2014/main" id="{F42361A3-0232-4905-92B3-F55EDB8DBD39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72">
              <a:extLst>
                <a:ext uri="{FF2B5EF4-FFF2-40B4-BE49-F238E27FC236}">
                  <a16:creationId xmlns:a16="http://schemas.microsoft.com/office/drawing/2014/main" id="{E4766535-DB31-4DB7-959C-889F38DCF544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73">
              <a:extLst>
                <a:ext uri="{FF2B5EF4-FFF2-40B4-BE49-F238E27FC236}">
                  <a16:creationId xmlns:a16="http://schemas.microsoft.com/office/drawing/2014/main" id="{876A23BB-7329-44C9-82FC-9A8E85BA3B2E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74">
              <a:extLst>
                <a:ext uri="{FF2B5EF4-FFF2-40B4-BE49-F238E27FC236}">
                  <a16:creationId xmlns:a16="http://schemas.microsoft.com/office/drawing/2014/main" id="{211E3CB1-42B2-48D5-A92B-27AADA0875ED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75">
              <a:extLst>
                <a:ext uri="{FF2B5EF4-FFF2-40B4-BE49-F238E27FC236}">
                  <a16:creationId xmlns:a16="http://schemas.microsoft.com/office/drawing/2014/main" id="{44431FD5-A397-406C-81DC-0489CA5CD446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76">
              <a:extLst>
                <a:ext uri="{FF2B5EF4-FFF2-40B4-BE49-F238E27FC236}">
                  <a16:creationId xmlns:a16="http://schemas.microsoft.com/office/drawing/2014/main" id="{657CA443-5504-452E-BDE4-578077A1005E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7">
              <a:extLst>
                <a:ext uri="{FF2B5EF4-FFF2-40B4-BE49-F238E27FC236}">
                  <a16:creationId xmlns:a16="http://schemas.microsoft.com/office/drawing/2014/main" id="{EA4318D5-4476-4129-9DEC-7D2442AD9240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78">
              <a:extLst>
                <a:ext uri="{FF2B5EF4-FFF2-40B4-BE49-F238E27FC236}">
                  <a16:creationId xmlns:a16="http://schemas.microsoft.com/office/drawing/2014/main" id="{071142D8-2F88-4165-9775-AA92AEA3FB44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79">
              <a:extLst>
                <a:ext uri="{FF2B5EF4-FFF2-40B4-BE49-F238E27FC236}">
                  <a16:creationId xmlns:a16="http://schemas.microsoft.com/office/drawing/2014/main" id="{72028AFD-F99C-4860-8023-049C759E33A1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80">
              <a:extLst>
                <a:ext uri="{FF2B5EF4-FFF2-40B4-BE49-F238E27FC236}">
                  <a16:creationId xmlns:a16="http://schemas.microsoft.com/office/drawing/2014/main" id="{2085437C-83AA-46F0-BD1C-86C398E108E3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124">
              <a:extLst>
                <a:ext uri="{FF2B5EF4-FFF2-40B4-BE49-F238E27FC236}">
                  <a16:creationId xmlns:a16="http://schemas.microsoft.com/office/drawing/2014/main" id="{5885B479-22DA-49C3-AAAC-B6538B962B55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2">
              <a:extLst>
                <a:ext uri="{FF2B5EF4-FFF2-40B4-BE49-F238E27FC236}">
                  <a16:creationId xmlns:a16="http://schemas.microsoft.com/office/drawing/2014/main" id="{52489EAD-DAF1-47F3-95C2-634F6CB59E1F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AABB72D4-A48E-449C-A41B-B7F8163B0819}"/>
              </a:ext>
            </a:extLst>
          </p:cNvPr>
          <p:cNvGrpSpPr/>
          <p:nvPr/>
        </p:nvGrpSpPr>
        <p:grpSpPr>
          <a:xfrm>
            <a:off x="4026433" y="1176647"/>
            <a:ext cx="2106314" cy="2232629"/>
            <a:chOff x="7156820" y="1783596"/>
            <a:chExt cx="4088544" cy="4333732"/>
          </a:xfrm>
        </p:grpSpPr>
        <p:sp>
          <p:nvSpPr>
            <p:cNvPr id="129" name="Rectangle 23">
              <a:extLst>
                <a:ext uri="{FF2B5EF4-FFF2-40B4-BE49-F238E27FC236}">
                  <a16:creationId xmlns:a16="http://schemas.microsoft.com/office/drawing/2014/main" id="{A9F09407-37EF-4956-A7AE-1FDE4C41DE02}"/>
                </a:ext>
              </a:extLst>
            </p:cNvPr>
            <p:cNvSpPr/>
            <p:nvPr/>
          </p:nvSpPr>
          <p:spPr>
            <a:xfrm rot="10800000">
              <a:off x="7156820" y="3088022"/>
              <a:ext cx="2070769" cy="3028466"/>
            </a:xfrm>
            <a:custGeom>
              <a:avLst/>
              <a:gdLst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64726 w 1792917"/>
                <a:gd name="connsiteY11" fmla="*/ 1170385 h 2622112"/>
                <a:gd name="connsiteX12" fmla="*/ 149697 w 1792917"/>
                <a:gd name="connsiteY12" fmla="*/ 1162530 h 2622112"/>
                <a:gd name="connsiteX13" fmla="*/ 393757 w 1792917"/>
                <a:gd name="connsiteY13" fmla="*/ 1353694 h 2622112"/>
                <a:gd name="connsiteX14" fmla="*/ 672336 w 1792917"/>
                <a:gd name="connsiteY14" fmla="*/ 991125 h 2622112"/>
                <a:gd name="connsiteX15" fmla="*/ 393757 w 1792917"/>
                <a:gd name="connsiteY15" fmla="*/ 628556 h 2622112"/>
                <a:gd name="connsiteX16" fmla="*/ 149267 w 1792917"/>
                <a:gd name="connsiteY16" fmla="*/ 820750 h 2622112"/>
                <a:gd name="connsiteX17" fmla="*/ 64726 w 1792917"/>
                <a:gd name="connsiteY17" fmla="*/ 818634 h 2622112"/>
                <a:gd name="connsiteX18" fmla="*/ 64726 w 1792917"/>
                <a:gd name="connsiteY18" fmla="*/ 753627 h 2622112"/>
                <a:gd name="connsiteX19" fmla="*/ 61019 w 1792917"/>
                <a:gd name="connsiteY19" fmla="*/ 748648 h 2622112"/>
                <a:gd name="connsiteX20" fmla="*/ 61019 w 1792917"/>
                <a:gd name="connsiteY20" fmla="*/ 70623 h 2622112"/>
                <a:gd name="connsiteX21" fmla="*/ 59166 w 1792917"/>
                <a:gd name="connsiteY21" fmla="*/ 70623 h 2622112"/>
                <a:gd name="connsiteX22" fmla="*/ 59166 w 1792917"/>
                <a:gd name="connsiteY22" fmla="*/ 0 h 2622112"/>
                <a:gd name="connsiteX23" fmla="*/ 293306 w 1792917"/>
                <a:gd name="connsiteY23" fmla="*/ 0 h 2622112"/>
                <a:gd name="connsiteX24" fmla="*/ 300739 w 1792917"/>
                <a:gd name="connsiteY24" fmla="*/ 40695 h 2622112"/>
                <a:gd name="connsiteX25" fmla="*/ 312525 w 1792917"/>
                <a:gd name="connsiteY25" fmla="*/ 106440 h 2622112"/>
                <a:gd name="connsiteX26" fmla="*/ 325490 w 1792917"/>
                <a:gd name="connsiteY26" fmla="*/ 170968 h 2622112"/>
                <a:gd name="connsiteX27" fmla="*/ 340812 w 1792917"/>
                <a:gd name="connsiteY27" fmla="*/ 233060 h 2622112"/>
                <a:gd name="connsiteX28" fmla="*/ 356134 w 1792917"/>
                <a:gd name="connsiteY28" fmla="*/ 292718 h 2622112"/>
                <a:gd name="connsiteX29" fmla="*/ 374992 w 1792917"/>
                <a:gd name="connsiteY29" fmla="*/ 345071 h 2622112"/>
                <a:gd name="connsiteX30" fmla="*/ 395028 w 1792917"/>
                <a:gd name="connsiteY30" fmla="*/ 390119 h 2622112"/>
                <a:gd name="connsiteX31" fmla="*/ 416244 w 1792917"/>
                <a:gd name="connsiteY31" fmla="*/ 425426 h 2622112"/>
                <a:gd name="connsiteX32" fmla="*/ 439816 w 1792917"/>
                <a:gd name="connsiteY32" fmla="*/ 447341 h 2622112"/>
                <a:gd name="connsiteX33" fmla="*/ 465746 w 1792917"/>
                <a:gd name="connsiteY33" fmla="*/ 458299 h 2622112"/>
                <a:gd name="connsiteX34" fmla="*/ 495211 w 1792917"/>
                <a:gd name="connsiteY34" fmla="*/ 463169 h 2622112"/>
                <a:gd name="connsiteX35" fmla="*/ 529391 w 1792917"/>
                <a:gd name="connsiteY35" fmla="*/ 460734 h 2622112"/>
                <a:gd name="connsiteX36" fmla="*/ 563571 w 1792917"/>
                <a:gd name="connsiteY36" fmla="*/ 455864 h 2622112"/>
                <a:gd name="connsiteX37" fmla="*/ 595394 w 1792917"/>
                <a:gd name="connsiteY37" fmla="*/ 447341 h 2622112"/>
                <a:gd name="connsiteX38" fmla="*/ 626038 w 1792917"/>
                <a:gd name="connsiteY38" fmla="*/ 438819 h 2622112"/>
                <a:gd name="connsiteX39" fmla="*/ 654325 w 1792917"/>
                <a:gd name="connsiteY39" fmla="*/ 430296 h 2622112"/>
                <a:gd name="connsiteX40" fmla="*/ 675540 w 1792917"/>
                <a:gd name="connsiteY40" fmla="*/ 422991 h 2622112"/>
                <a:gd name="connsiteX41" fmla="*/ 726221 w 1792917"/>
                <a:gd name="connsiteY41" fmla="*/ 405946 h 2622112"/>
                <a:gd name="connsiteX42" fmla="*/ 783973 w 1792917"/>
                <a:gd name="connsiteY42" fmla="*/ 390119 h 2622112"/>
                <a:gd name="connsiteX43" fmla="*/ 848797 w 1792917"/>
                <a:gd name="connsiteY43" fmla="*/ 376726 h 2622112"/>
                <a:gd name="connsiteX44" fmla="*/ 917157 w 1792917"/>
                <a:gd name="connsiteY44" fmla="*/ 368203 h 2622112"/>
                <a:gd name="connsiteX45" fmla="*/ 985518 w 1792917"/>
                <a:gd name="connsiteY45" fmla="*/ 360898 h 2622112"/>
                <a:gd name="connsiteX46" fmla="*/ 1055056 w 1792917"/>
                <a:gd name="connsiteY46" fmla="*/ 358463 h 2622112"/>
                <a:gd name="connsiteX47" fmla="*/ 1121059 w 1792917"/>
                <a:gd name="connsiteY47" fmla="*/ 363333 h 2622112"/>
                <a:gd name="connsiteX48" fmla="*/ 1183526 w 1792917"/>
                <a:gd name="connsiteY48" fmla="*/ 374291 h 2622112"/>
                <a:gd name="connsiteX49" fmla="*/ 1217706 w 1792917"/>
                <a:gd name="connsiteY49" fmla="*/ 382813 h 2622112"/>
                <a:gd name="connsiteX50" fmla="*/ 1251886 w 1792917"/>
                <a:gd name="connsiteY50" fmla="*/ 398641 h 2622112"/>
                <a:gd name="connsiteX51" fmla="*/ 1286066 w 1792917"/>
                <a:gd name="connsiteY51" fmla="*/ 416904 h 2622112"/>
                <a:gd name="connsiteX52" fmla="*/ 1315531 w 1792917"/>
                <a:gd name="connsiteY52" fmla="*/ 438819 h 2622112"/>
                <a:gd name="connsiteX53" fmla="*/ 1346176 w 1792917"/>
                <a:gd name="connsiteY53" fmla="*/ 465604 h 2622112"/>
                <a:gd name="connsiteX54" fmla="*/ 1369748 w 1792917"/>
                <a:gd name="connsiteY54" fmla="*/ 493606 h 2622112"/>
                <a:gd name="connsiteX55" fmla="*/ 1386249 w 1792917"/>
                <a:gd name="connsiteY55" fmla="*/ 528914 h 2622112"/>
                <a:gd name="connsiteX56" fmla="*/ 1399213 w 1792917"/>
                <a:gd name="connsiteY56" fmla="*/ 569092 h 2622112"/>
                <a:gd name="connsiteX57" fmla="*/ 1403928 w 1792917"/>
                <a:gd name="connsiteY57" fmla="*/ 612922 h 2622112"/>
                <a:gd name="connsiteX58" fmla="*/ 1399213 w 1792917"/>
                <a:gd name="connsiteY58" fmla="*/ 661622 h 2622112"/>
                <a:gd name="connsiteX59" fmla="*/ 1393320 w 1792917"/>
                <a:gd name="connsiteY59" fmla="*/ 695712 h 2622112"/>
                <a:gd name="connsiteX60" fmla="*/ 1385070 w 1792917"/>
                <a:gd name="connsiteY60" fmla="*/ 733455 h 2622112"/>
                <a:gd name="connsiteX61" fmla="*/ 1375641 w 1792917"/>
                <a:gd name="connsiteY61" fmla="*/ 772415 h 2622112"/>
                <a:gd name="connsiteX62" fmla="*/ 1372105 w 1792917"/>
                <a:gd name="connsiteY62" fmla="*/ 810158 h 2622112"/>
                <a:gd name="connsiteX63" fmla="*/ 1372105 w 1792917"/>
                <a:gd name="connsiteY63" fmla="*/ 850335 h 2622112"/>
                <a:gd name="connsiteX64" fmla="*/ 1382713 w 1792917"/>
                <a:gd name="connsiteY64" fmla="*/ 885643 h 2622112"/>
                <a:gd name="connsiteX65" fmla="*/ 1393320 w 1792917"/>
                <a:gd name="connsiteY65" fmla="*/ 905123 h 2622112"/>
                <a:gd name="connsiteX66" fmla="*/ 1412178 w 1792917"/>
                <a:gd name="connsiteY66" fmla="*/ 923386 h 2622112"/>
                <a:gd name="connsiteX67" fmla="*/ 1432215 w 1792917"/>
                <a:gd name="connsiteY67" fmla="*/ 936778 h 2622112"/>
                <a:gd name="connsiteX68" fmla="*/ 1453430 w 1792917"/>
                <a:gd name="connsiteY68" fmla="*/ 947736 h 2622112"/>
                <a:gd name="connsiteX69" fmla="*/ 1474645 w 1792917"/>
                <a:gd name="connsiteY69" fmla="*/ 963563 h 2622112"/>
                <a:gd name="connsiteX70" fmla="*/ 1491146 w 1792917"/>
                <a:gd name="connsiteY70" fmla="*/ 980608 h 2622112"/>
                <a:gd name="connsiteX71" fmla="*/ 1504111 w 1792917"/>
                <a:gd name="connsiteY71" fmla="*/ 1002523 h 2622112"/>
                <a:gd name="connsiteX72" fmla="*/ 1508825 w 1792917"/>
                <a:gd name="connsiteY72" fmla="*/ 1026873 h 2622112"/>
                <a:gd name="connsiteX73" fmla="*/ 1506468 w 1792917"/>
                <a:gd name="connsiteY73" fmla="*/ 1051224 h 2622112"/>
                <a:gd name="connsiteX74" fmla="*/ 1498218 w 1792917"/>
                <a:gd name="connsiteY74" fmla="*/ 1074356 h 2622112"/>
                <a:gd name="connsiteX75" fmla="*/ 1487610 w 1792917"/>
                <a:gd name="connsiteY75" fmla="*/ 1093836 h 2622112"/>
                <a:gd name="connsiteX76" fmla="*/ 1480538 w 1792917"/>
                <a:gd name="connsiteY76" fmla="*/ 1113316 h 2622112"/>
                <a:gd name="connsiteX77" fmla="*/ 1514718 w 1792917"/>
                <a:gd name="connsiteY77" fmla="*/ 1137666 h 2622112"/>
                <a:gd name="connsiteX78" fmla="*/ 1538291 w 1792917"/>
                <a:gd name="connsiteY78" fmla="*/ 1162017 h 2622112"/>
                <a:gd name="connsiteX79" fmla="*/ 1551256 w 1792917"/>
                <a:gd name="connsiteY79" fmla="*/ 1186367 h 2622112"/>
                <a:gd name="connsiteX80" fmla="*/ 1553613 w 1792917"/>
                <a:gd name="connsiteY80" fmla="*/ 1213152 h 2622112"/>
                <a:gd name="connsiteX81" fmla="*/ 1550077 w 1792917"/>
                <a:gd name="connsiteY81" fmla="*/ 1237502 h 2622112"/>
                <a:gd name="connsiteX82" fmla="*/ 1540648 w 1792917"/>
                <a:gd name="connsiteY82" fmla="*/ 1264287 h 2622112"/>
                <a:gd name="connsiteX83" fmla="*/ 1527683 w 1792917"/>
                <a:gd name="connsiteY83" fmla="*/ 1291072 h 2622112"/>
                <a:gd name="connsiteX84" fmla="*/ 1513540 w 1792917"/>
                <a:gd name="connsiteY84" fmla="*/ 1317857 h 2622112"/>
                <a:gd name="connsiteX85" fmla="*/ 1500575 w 1792917"/>
                <a:gd name="connsiteY85" fmla="*/ 1345860 h 2622112"/>
                <a:gd name="connsiteX86" fmla="*/ 1487610 w 1792917"/>
                <a:gd name="connsiteY86" fmla="*/ 1372645 h 2622112"/>
                <a:gd name="connsiteX87" fmla="*/ 1480538 w 1792917"/>
                <a:gd name="connsiteY87" fmla="*/ 1401865 h 2622112"/>
                <a:gd name="connsiteX88" fmla="*/ 1504111 w 1792917"/>
                <a:gd name="connsiteY88" fmla="*/ 1423780 h 2622112"/>
                <a:gd name="connsiteX89" fmla="*/ 1537112 w 1792917"/>
                <a:gd name="connsiteY89" fmla="*/ 1440825 h 2622112"/>
                <a:gd name="connsiteX90" fmla="*/ 1573649 w 1792917"/>
                <a:gd name="connsiteY90" fmla="*/ 1456653 h 2622112"/>
                <a:gd name="connsiteX91" fmla="*/ 1611365 w 1792917"/>
                <a:gd name="connsiteY91" fmla="*/ 1470045 h 2622112"/>
                <a:gd name="connsiteX92" fmla="*/ 1650260 w 1792917"/>
                <a:gd name="connsiteY92" fmla="*/ 1483438 h 2622112"/>
                <a:gd name="connsiteX93" fmla="*/ 1689154 w 1792917"/>
                <a:gd name="connsiteY93" fmla="*/ 1496830 h 2622112"/>
                <a:gd name="connsiteX94" fmla="*/ 1725692 w 1792917"/>
                <a:gd name="connsiteY94" fmla="*/ 1512658 h 2622112"/>
                <a:gd name="connsiteX95" fmla="*/ 1755157 w 1792917"/>
                <a:gd name="connsiteY95" fmla="*/ 1529703 h 2622112"/>
                <a:gd name="connsiteX96" fmla="*/ 1781087 w 1792917"/>
                <a:gd name="connsiteY96" fmla="*/ 1554053 h 2622112"/>
                <a:gd name="connsiteX97" fmla="*/ 1792917 w 1792917"/>
                <a:gd name="connsiteY97" fmla="*/ 1576614 h 2622112"/>
                <a:gd name="connsiteX98" fmla="*/ 1792917 w 1792917"/>
                <a:gd name="connsiteY98" fmla="*/ 1654724 h 2622112"/>
                <a:gd name="connsiteX99" fmla="*/ 1786980 w 1792917"/>
                <a:gd name="connsiteY99" fmla="*/ 1669716 h 2622112"/>
                <a:gd name="connsiteX100" fmla="*/ 1770479 w 1792917"/>
                <a:gd name="connsiteY100" fmla="*/ 1691631 h 2622112"/>
                <a:gd name="connsiteX101" fmla="*/ 1750443 w 1792917"/>
                <a:gd name="connsiteY101" fmla="*/ 1713546 h 2622112"/>
                <a:gd name="connsiteX102" fmla="*/ 1731585 w 1792917"/>
                <a:gd name="connsiteY102" fmla="*/ 1731809 h 2622112"/>
                <a:gd name="connsiteX103" fmla="*/ 1716263 w 1792917"/>
                <a:gd name="connsiteY103" fmla="*/ 1746419 h 2622112"/>
                <a:gd name="connsiteX104" fmla="*/ 1671475 w 1792917"/>
                <a:gd name="connsiteY104" fmla="*/ 1799989 h 2622112"/>
                <a:gd name="connsiteX105" fmla="*/ 1624330 w 1792917"/>
                <a:gd name="connsiteY105" fmla="*/ 1848689 h 2622112"/>
                <a:gd name="connsiteX106" fmla="*/ 1577185 w 1792917"/>
                <a:gd name="connsiteY106" fmla="*/ 1897389 h 2622112"/>
                <a:gd name="connsiteX107" fmla="*/ 1532398 w 1792917"/>
                <a:gd name="connsiteY107" fmla="*/ 1950960 h 2622112"/>
                <a:gd name="connsiteX108" fmla="*/ 1511167 w 1792917"/>
                <a:gd name="connsiteY108" fmla="*/ 1977155 h 2622112"/>
                <a:gd name="connsiteX109" fmla="*/ 1174059 w 1792917"/>
                <a:gd name="connsiteY109" fmla="*/ 1977155 h 2622112"/>
                <a:gd name="connsiteX110" fmla="*/ 1067870 w 1792917"/>
                <a:gd name="connsiteY110" fmla="*/ 2186685 h 2622112"/>
                <a:gd name="connsiteX111" fmla="*/ 1227861 w 1792917"/>
                <a:gd name="connsiteY111" fmla="*/ 2390210 h 2622112"/>
                <a:gd name="connsiteX112" fmla="*/ 926042 w 1792917"/>
                <a:gd name="connsiteY112" fmla="*/ 2622112 h 2622112"/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149697 w 1792917"/>
                <a:gd name="connsiteY11" fmla="*/ 1162530 h 2622112"/>
                <a:gd name="connsiteX12" fmla="*/ 393757 w 1792917"/>
                <a:gd name="connsiteY12" fmla="*/ 1353694 h 2622112"/>
                <a:gd name="connsiteX13" fmla="*/ 672336 w 1792917"/>
                <a:gd name="connsiteY13" fmla="*/ 991125 h 2622112"/>
                <a:gd name="connsiteX14" fmla="*/ 393757 w 1792917"/>
                <a:gd name="connsiteY14" fmla="*/ 628556 h 2622112"/>
                <a:gd name="connsiteX15" fmla="*/ 149267 w 1792917"/>
                <a:gd name="connsiteY15" fmla="*/ 820750 h 2622112"/>
                <a:gd name="connsiteX16" fmla="*/ 64726 w 1792917"/>
                <a:gd name="connsiteY16" fmla="*/ 818634 h 2622112"/>
                <a:gd name="connsiteX17" fmla="*/ 64726 w 1792917"/>
                <a:gd name="connsiteY17" fmla="*/ 753627 h 2622112"/>
                <a:gd name="connsiteX18" fmla="*/ 61019 w 1792917"/>
                <a:gd name="connsiteY18" fmla="*/ 748648 h 2622112"/>
                <a:gd name="connsiteX19" fmla="*/ 61019 w 1792917"/>
                <a:gd name="connsiteY19" fmla="*/ 70623 h 2622112"/>
                <a:gd name="connsiteX20" fmla="*/ 59166 w 1792917"/>
                <a:gd name="connsiteY20" fmla="*/ 70623 h 2622112"/>
                <a:gd name="connsiteX21" fmla="*/ 59166 w 1792917"/>
                <a:gd name="connsiteY21" fmla="*/ 0 h 2622112"/>
                <a:gd name="connsiteX22" fmla="*/ 293306 w 1792917"/>
                <a:gd name="connsiteY22" fmla="*/ 0 h 2622112"/>
                <a:gd name="connsiteX23" fmla="*/ 300739 w 1792917"/>
                <a:gd name="connsiteY23" fmla="*/ 40695 h 2622112"/>
                <a:gd name="connsiteX24" fmla="*/ 312525 w 1792917"/>
                <a:gd name="connsiteY24" fmla="*/ 106440 h 2622112"/>
                <a:gd name="connsiteX25" fmla="*/ 325490 w 1792917"/>
                <a:gd name="connsiteY25" fmla="*/ 170968 h 2622112"/>
                <a:gd name="connsiteX26" fmla="*/ 340812 w 1792917"/>
                <a:gd name="connsiteY26" fmla="*/ 233060 h 2622112"/>
                <a:gd name="connsiteX27" fmla="*/ 356134 w 1792917"/>
                <a:gd name="connsiteY27" fmla="*/ 292718 h 2622112"/>
                <a:gd name="connsiteX28" fmla="*/ 374992 w 1792917"/>
                <a:gd name="connsiteY28" fmla="*/ 345071 h 2622112"/>
                <a:gd name="connsiteX29" fmla="*/ 395028 w 1792917"/>
                <a:gd name="connsiteY29" fmla="*/ 390119 h 2622112"/>
                <a:gd name="connsiteX30" fmla="*/ 416244 w 1792917"/>
                <a:gd name="connsiteY30" fmla="*/ 425426 h 2622112"/>
                <a:gd name="connsiteX31" fmla="*/ 439816 w 1792917"/>
                <a:gd name="connsiteY31" fmla="*/ 447341 h 2622112"/>
                <a:gd name="connsiteX32" fmla="*/ 465746 w 1792917"/>
                <a:gd name="connsiteY32" fmla="*/ 458299 h 2622112"/>
                <a:gd name="connsiteX33" fmla="*/ 495211 w 1792917"/>
                <a:gd name="connsiteY33" fmla="*/ 463169 h 2622112"/>
                <a:gd name="connsiteX34" fmla="*/ 529391 w 1792917"/>
                <a:gd name="connsiteY34" fmla="*/ 460734 h 2622112"/>
                <a:gd name="connsiteX35" fmla="*/ 563571 w 1792917"/>
                <a:gd name="connsiteY35" fmla="*/ 455864 h 2622112"/>
                <a:gd name="connsiteX36" fmla="*/ 595394 w 1792917"/>
                <a:gd name="connsiteY36" fmla="*/ 447341 h 2622112"/>
                <a:gd name="connsiteX37" fmla="*/ 626038 w 1792917"/>
                <a:gd name="connsiteY37" fmla="*/ 438819 h 2622112"/>
                <a:gd name="connsiteX38" fmla="*/ 654325 w 1792917"/>
                <a:gd name="connsiteY38" fmla="*/ 430296 h 2622112"/>
                <a:gd name="connsiteX39" fmla="*/ 675540 w 1792917"/>
                <a:gd name="connsiteY39" fmla="*/ 422991 h 2622112"/>
                <a:gd name="connsiteX40" fmla="*/ 726221 w 1792917"/>
                <a:gd name="connsiteY40" fmla="*/ 405946 h 2622112"/>
                <a:gd name="connsiteX41" fmla="*/ 783973 w 1792917"/>
                <a:gd name="connsiteY41" fmla="*/ 390119 h 2622112"/>
                <a:gd name="connsiteX42" fmla="*/ 848797 w 1792917"/>
                <a:gd name="connsiteY42" fmla="*/ 376726 h 2622112"/>
                <a:gd name="connsiteX43" fmla="*/ 917157 w 1792917"/>
                <a:gd name="connsiteY43" fmla="*/ 368203 h 2622112"/>
                <a:gd name="connsiteX44" fmla="*/ 985518 w 1792917"/>
                <a:gd name="connsiteY44" fmla="*/ 360898 h 2622112"/>
                <a:gd name="connsiteX45" fmla="*/ 1055056 w 1792917"/>
                <a:gd name="connsiteY45" fmla="*/ 358463 h 2622112"/>
                <a:gd name="connsiteX46" fmla="*/ 1121059 w 1792917"/>
                <a:gd name="connsiteY46" fmla="*/ 363333 h 2622112"/>
                <a:gd name="connsiteX47" fmla="*/ 1183526 w 1792917"/>
                <a:gd name="connsiteY47" fmla="*/ 374291 h 2622112"/>
                <a:gd name="connsiteX48" fmla="*/ 1217706 w 1792917"/>
                <a:gd name="connsiteY48" fmla="*/ 382813 h 2622112"/>
                <a:gd name="connsiteX49" fmla="*/ 1251886 w 1792917"/>
                <a:gd name="connsiteY49" fmla="*/ 398641 h 2622112"/>
                <a:gd name="connsiteX50" fmla="*/ 1286066 w 1792917"/>
                <a:gd name="connsiteY50" fmla="*/ 416904 h 2622112"/>
                <a:gd name="connsiteX51" fmla="*/ 1315531 w 1792917"/>
                <a:gd name="connsiteY51" fmla="*/ 438819 h 2622112"/>
                <a:gd name="connsiteX52" fmla="*/ 1346176 w 1792917"/>
                <a:gd name="connsiteY52" fmla="*/ 465604 h 2622112"/>
                <a:gd name="connsiteX53" fmla="*/ 1369748 w 1792917"/>
                <a:gd name="connsiteY53" fmla="*/ 493606 h 2622112"/>
                <a:gd name="connsiteX54" fmla="*/ 1386249 w 1792917"/>
                <a:gd name="connsiteY54" fmla="*/ 528914 h 2622112"/>
                <a:gd name="connsiteX55" fmla="*/ 1399213 w 1792917"/>
                <a:gd name="connsiteY55" fmla="*/ 569092 h 2622112"/>
                <a:gd name="connsiteX56" fmla="*/ 1403928 w 1792917"/>
                <a:gd name="connsiteY56" fmla="*/ 612922 h 2622112"/>
                <a:gd name="connsiteX57" fmla="*/ 1399213 w 1792917"/>
                <a:gd name="connsiteY57" fmla="*/ 661622 h 2622112"/>
                <a:gd name="connsiteX58" fmla="*/ 1393320 w 1792917"/>
                <a:gd name="connsiteY58" fmla="*/ 695712 h 2622112"/>
                <a:gd name="connsiteX59" fmla="*/ 1385070 w 1792917"/>
                <a:gd name="connsiteY59" fmla="*/ 733455 h 2622112"/>
                <a:gd name="connsiteX60" fmla="*/ 1375641 w 1792917"/>
                <a:gd name="connsiteY60" fmla="*/ 772415 h 2622112"/>
                <a:gd name="connsiteX61" fmla="*/ 1372105 w 1792917"/>
                <a:gd name="connsiteY61" fmla="*/ 810158 h 2622112"/>
                <a:gd name="connsiteX62" fmla="*/ 1372105 w 1792917"/>
                <a:gd name="connsiteY62" fmla="*/ 850335 h 2622112"/>
                <a:gd name="connsiteX63" fmla="*/ 1382713 w 1792917"/>
                <a:gd name="connsiteY63" fmla="*/ 885643 h 2622112"/>
                <a:gd name="connsiteX64" fmla="*/ 1393320 w 1792917"/>
                <a:gd name="connsiteY64" fmla="*/ 905123 h 2622112"/>
                <a:gd name="connsiteX65" fmla="*/ 1412178 w 1792917"/>
                <a:gd name="connsiteY65" fmla="*/ 923386 h 2622112"/>
                <a:gd name="connsiteX66" fmla="*/ 1432215 w 1792917"/>
                <a:gd name="connsiteY66" fmla="*/ 936778 h 2622112"/>
                <a:gd name="connsiteX67" fmla="*/ 1453430 w 1792917"/>
                <a:gd name="connsiteY67" fmla="*/ 947736 h 2622112"/>
                <a:gd name="connsiteX68" fmla="*/ 1474645 w 1792917"/>
                <a:gd name="connsiteY68" fmla="*/ 963563 h 2622112"/>
                <a:gd name="connsiteX69" fmla="*/ 1491146 w 1792917"/>
                <a:gd name="connsiteY69" fmla="*/ 980608 h 2622112"/>
                <a:gd name="connsiteX70" fmla="*/ 1504111 w 1792917"/>
                <a:gd name="connsiteY70" fmla="*/ 1002523 h 2622112"/>
                <a:gd name="connsiteX71" fmla="*/ 1508825 w 1792917"/>
                <a:gd name="connsiteY71" fmla="*/ 1026873 h 2622112"/>
                <a:gd name="connsiteX72" fmla="*/ 1506468 w 1792917"/>
                <a:gd name="connsiteY72" fmla="*/ 1051224 h 2622112"/>
                <a:gd name="connsiteX73" fmla="*/ 1498218 w 1792917"/>
                <a:gd name="connsiteY73" fmla="*/ 1074356 h 2622112"/>
                <a:gd name="connsiteX74" fmla="*/ 1487610 w 1792917"/>
                <a:gd name="connsiteY74" fmla="*/ 1093836 h 2622112"/>
                <a:gd name="connsiteX75" fmla="*/ 1480538 w 1792917"/>
                <a:gd name="connsiteY75" fmla="*/ 1113316 h 2622112"/>
                <a:gd name="connsiteX76" fmla="*/ 1514718 w 1792917"/>
                <a:gd name="connsiteY76" fmla="*/ 1137666 h 2622112"/>
                <a:gd name="connsiteX77" fmla="*/ 1538291 w 1792917"/>
                <a:gd name="connsiteY77" fmla="*/ 1162017 h 2622112"/>
                <a:gd name="connsiteX78" fmla="*/ 1551256 w 1792917"/>
                <a:gd name="connsiteY78" fmla="*/ 1186367 h 2622112"/>
                <a:gd name="connsiteX79" fmla="*/ 1553613 w 1792917"/>
                <a:gd name="connsiteY79" fmla="*/ 1213152 h 2622112"/>
                <a:gd name="connsiteX80" fmla="*/ 1550077 w 1792917"/>
                <a:gd name="connsiteY80" fmla="*/ 1237502 h 2622112"/>
                <a:gd name="connsiteX81" fmla="*/ 1540648 w 1792917"/>
                <a:gd name="connsiteY81" fmla="*/ 1264287 h 2622112"/>
                <a:gd name="connsiteX82" fmla="*/ 1527683 w 1792917"/>
                <a:gd name="connsiteY82" fmla="*/ 1291072 h 2622112"/>
                <a:gd name="connsiteX83" fmla="*/ 1513540 w 1792917"/>
                <a:gd name="connsiteY83" fmla="*/ 1317857 h 2622112"/>
                <a:gd name="connsiteX84" fmla="*/ 1500575 w 1792917"/>
                <a:gd name="connsiteY84" fmla="*/ 1345860 h 2622112"/>
                <a:gd name="connsiteX85" fmla="*/ 1487610 w 1792917"/>
                <a:gd name="connsiteY85" fmla="*/ 1372645 h 2622112"/>
                <a:gd name="connsiteX86" fmla="*/ 1480538 w 1792917"/>
                <a:gd name="connsiteY86" fmla="*/ 1401865 h 2622112"/>
                <a:gd name="connsiteX87" fmla="*/ 1504111 w 1792917"/>
                <a:gd name="connsiteY87" fmla="*/ 1423780 h 2622112"/>
                <a:gd name="connsiteX88" fmla="*/ 1537112 w 1792917"/>
                <a:gd name="connsiteY88" fmla="*/ 1440825 h 2622112"/>
                <a:gd name="connsiteX89" fmla="*/ 1573649 w 1792917"/>
                <a:gd name="connsiteY89" fmla="*/ 1456653 h 2622112"/>
                <a:gd name="connsiteX90" fmla="*/ 1611365 w 1792917"/>
                <a:gd name="connsiteY90" fmla="*/ 1470045 h 2622112"/>
                <a:gd name="connsiteX91" fmla="*/ 1650260 w 1792917"/>
                <a:gd name="connsiteY91" fmla="*/ 1483438 h 2622112"/>
                <a:gd name="connsiteX92" fmla="*/ 1689154 w 1792917"/>
                <a:gd name="connsiteY92" fmla="*/ 1496830 h 2622112"/>
                <a:gd name="connsiteX93" fmla="*/ 1725692 w 1792917"/>
                <a:gd name="connsiteY93" fmla="*/ 1512658 h 2622112"/>
                <a:gd name="connsiteX94" fmla="*/ 1755157 w 1792917"/>
                <a:gd name="connsiteY94" fmla="*/ 1529703 h 2622112"/>
                <a:gd name="connsiteX95" fmla="*/ 1781087 w 1792917"/>
                <a:gd name="connsiteY95" fmla="*/ 1554053 h 2622112"/>
                <a:gd name="connsiteX96" fmla="*/ 1792917 w 1792917"/>
                <a:gd name="connsiteY96" fmla="*/ 1576614 h 2622112"/>
                <a:gd name="connsiteX97" fmla="*/ 1792917 w 1792917"/>
                <a:gd name="connsiteY97" fmla="*/ 1654724 h 2622112"/>
                <a:gd name="connsiteX98" fmla="*/ 1786980 w 1792917"/>
                <a:gd name="connsiteY98" fmla="*/ 1669716 h 2622112"/>
                <a:gd name="connsiteX99" fmla="*/ 1770479 w 1792917"/>
                <a:gd name="connsiteY99" fmla="*/ 1691631 h 2622112"/>
                <a:gd name="connsiteX100" fmla="*/ 1750443 w 1792917"/>
                <a:gd name="connsiteY100" fmla="*/ 1713546 h 2622112"/>
                <a:gd name="connsiteX101" fmla="*/ 1731585 w 1792917"/>
                <a:gd name="connsiteY101" fmla="*/ 1731809 h 2622112"/>
                <a:gd name="connsiteX102" fmla="*/ 1716263 w 1792917"/>
                <a:gd name="connsiteY102" fmla="*/ 1746419 h 2622112"/>
                <a:gd name="connsiteX103" fmla="*/ 1671475 w 1792917"/>
                <a:gd name="connsiteY103" fmla="*/ 1799989 h 2622112"/>
                <a:gd name="connsiteX104" fmla="*/ 1624330 w 1792917"/>
                <a:gd name="connsiteY104" fmla="*/ 1848689 h 2622112"/>
                <a:gd name="connsiteX105" fmla="*/ 1577185 w 1792917"/>
                <a:gd name="connsiteY105" fmla="*/ 1897389 h 2622112"/>
                <a:gd name="connsiteX106" fmla="*/ 1532398 w 1792917"/>
                <a:gd name="connsiteY106" fmla="*/ 1950960 h 2622112"/>
                <a:gd name="connsiteX107" fmla="*/ 1511167 w 1792917"/>
                <a:gd name="connsiteY107" fmla="*/ 1977155 h 2622112"/>
                <a:gd name="connsiteX108" fmla="*/ 1174059 w 1792917"/>
                <a:gd name="connsiteY108" fmla="*/ 1977155 h 2622112"/>
                <a:gd name="connsiteX109" fmla="*/ 1067870 w 1792917"/>
                <a:gd name="connsiteY109" fmla="*/ 2186685 h 2622112"/>
                <a:gd name="connsiteX110" fmla="*/ 1227861 w 1792917"/>
                <a:gd name="connsiteY110" fmla="*/ 2390210 h 2622112"/>
                <a:gd name="connsiteX111" fmla="*/ 926042 w 1792917"/>
                <a:gd name="connsiteY111" fmla="*/ 2622112 h 2622112"/>
                <a:gd name="connsiteX0" fmla="*/ 926042 w 1792917"/>
                <a:gd name="connsiteY0" fmla="*/ 2622112 h 2622112"/>
                <a:gd name="connsiteX1" fmla="*/ 624223 w 1792917"/>
                <a:gd name="connsiteY1" fmla="*/ 2390210 h 2622112"/>
                <a:gd name="connsiteX2" fmla="*/ 783357 w 1792917"/>
                <a:gd name="connsiteY2" fmla="*/ 2187043 h 2622112"/>
                <a:gd name="connsiteX3" fmla="*/ 677240 w 1792917"/>
                <a:gd name="connsiteY3" fmla="*/ 1977155 h 2622112"/>
                <a:gd name="connsiteX4" fmla="*/ 0 w 1792917"/>
                <a:gd name="connsiteY4" fmla="*/ 1977155 h 2622112"/>
                <a:gd name="connsiteX5" fmla="*/ 0 w 1792917"/>
                <a:gd name="connsiteY5" fmla="*/ 1975302 h 2622112"/>
                <a:gd name="connsiteX6" fmla="*/ 59166 w 1792917"/>
                <a:gd name="connsiteY6" fmla="*/ 1975302 h 2622112"/>
                <a:gd name="connsiteX7" fmla="*/ 59166 w 1792917"/>
                <a:gd name="connsiteY7" fmla="*/ 1922707 h 2622112"/>
                <a:gd name="connsiteX8" fmla="*/ 61019 w 1792917"/>
                <a:gd name="connsiteY8" fmla="*/ 1922707 h 2622112"/>
                <a:gd name="connsiteX9" fmla="*/ 61019 w 1792917"/>
                <a:gd name="connsiteY9" fmla="*/ 1245467 h 2622112"/>
                <a:gd name="connsiteX10" fmla="*/ 64726 w 1792917"/>
                <a:gd name="connsiteY10" fmla="*/ 1241444 h 2622112"/>
                <a:gd name="connsiteX11" fmla="*/ 149697 w 1792917"/>
                <a:gd name="connsiteY11" fmla="*/ 1162530 h 2622112"/>
                <a:gd name="connsiteX12" fmla="*/ 393757 w 1792917"/>
                <a:gd name="connsiteY12" fmla="*/ 1353694 h 2622112"/>
                <a:gd name="connsiteX13" fmla="*/ 672336 w 1792917"/>
                <a:gd name="connsiteY13" fmla="*/ 991125 h 2622112"/>
                <a:gd name="connsiteX14" fmla="*/ 393757 w 1792917"/>
                <a:gd name="connsiteY14" fmla="*/ 628556 h 2622112"/>
                <a:gd name="connsiteX15" fmla="*/ 149267 w 1792917"/>
                <a:gd name="connsiteY15" fmla="*/ 820750 h 2622112"/>
                <a:gd name="connsiteX16" fmla="*/ 64726 w 1792917"/>
                <a:gd name="connsiteY16" fmla="*/ 753627 h 2622112"/>
                <a:gd name="connsiteX17" fmla="*/ 61019 w 1792917"/>
                <a:gd name="connsiteY17" fmla="*/ 748648 h 2622112"/>
                <a:gd name="connsiteX18" fmla="*/ 61019 w 1792917"/>
                <a:gd name="connsiteY18" fmla="*/ 70623 h 2622112"/>
                <a:gd name="connsiteX19" fmla="*/ 59166 w 1792917"/>
                <a:gd name="connsiteY19" fmla="*/ 70623 h 2622112"/>
                <a:gd name="connsiteX20" fmla="*/ 59166 w 1792917"/>
                <a:gd name="connsiteY20" fmla="*/ 0 h 2622112"/>
                <a:gd name="connsiteX21" fmla="*/ 293306 w 1792917"/>
                <a:gd name="connsiteY21" fmla="*/ 0 h 2622112"/>
                <a:gd name="connsiteX22" fmla="*/ 300739 w 1792917"/>
                <a:gd name="connsiteY22" fmla="*/ 40695 h 2622112"/>
                <a:gd name="connsiteX23" fmla="*/ 312525 w 1792917"/>
                <a:gd name="connsiteY23" fmla="*/ 106440 h 2622112"/>
                <a:gd name="connsiteX24" fmla="*/ 325490 w 1792917"/>
                <a:gd name="connsiteY24" fmla="*/ 170968 h 2622112"/>
                <a:gd name="connsiteX25" fmla="*/ 340812 w 1792917"/>
                <a:gd name="connsiteY25" fmla="*/ 233060 h 2622112"/>
                <a:gd name="connsiteX26" fmla="*/ 356134 w 1792917"/>
                <a:gd name="connsiteY26" fmla="*/ 292718 h 2622112"/>
                <a:gd name="connsiteX27" fmla="*/ 374992 w 1792917"/>
                <a:gd name="connsiteY27" fmla="*/ 345071 h 2622112"/>
                <a:gd name="connsiteX28" fmla="*/ 395028 w 1792917"/>
                <a:gd name="connsiteY28" fmla="*/ 390119 h 2622112"/>
                <a:gd name="connsiteX29" fmla="*/ 416244 w 1792917"/>
                <a:gd name="connsiteY29" fmla="*/ 425426 h 2622112"/>
                <a:gd name="connsiteX30" fmla="*/ 439816 w 1792917"/>
                <a:gd name="connsiteY30" fmla="*/ 447341 h 2622112"/>
                <a:gd name="connsiteX31" fmla="*/ 465746 w 1792917"/>
                <a:gd name="connsiteY31" fmla="*/ 458299 h 2622112"/>
                <a:gd name="connsiteX32" fmla="*/ 495211 w 1792917"/>
                <a:gd name="connsiteY32" fmla="*/ 463169 h 2622112"/>
                <a:gd name="connsiteX33" fmla="*/ 529391 w 1792917"/>
                <a:gd name="connsiteY33" fmla="*/ 460734 h 2622112"/>
                <a:gd name="connsiteX34" fmla="*/ 563571 w 1792917"/>
                <a:gd name="connsiteY34" fmla="*/ 455864 h 2622112"/>
                <a:gd name="connsiteX35" fmla="*/ 595394 w 1792917"/>
                <a:gd name="connsiteY35" fmla="*/ 447341 h 2622112"/>
                <a:gd name="connsiteX36" fmla="*/ 626038 w 1792917"/>
                <a:gd name="connsiteY36" fmla="*/ 438819 h 2622112"/>
                <a:gd name="connsiteX37" fmla="*/ 654325 w 1792917"/>
                <a:gd name="connsiteY37" fmla="*/ 430296 h 2622112"/>
                <a:gd name="connsiteX38" fmla="*/ 675540 w 1792917"/>
                <a:gd name="connsiteY38" fmla="*/ 422991 h 2622112"/>
                <a:gd name="connsiteX39" fmla="*/ 726221 w 1792917"/>
                <a:gd name="connsiteY39" fmla="*/ 405946 h 2622112"/>
                <a:gd name="connsiteX40" fmla="*/ 783973 w 1792917"/>
                <a:gd name="connsiteY40" fmla="*/ 390119 h 2622112"/>
                <a:gd name="connsiteX41" fmla="*/ 848797 w 1792917"/>
                <a:gd name="connsiteY41" fmla="*/ 376726 h 2622112"/>
                <a:gd name="connsiteX42" fmla="*/ 917157 w 1792917"/>
                <a:gd name="connsiteY42" fmla="*/ 368203 h 2622112"/>
                <a:gd name="connsiteX43" fmla="*/ 985518 w 1792917"/>
                <a:gd name="connsiteY43" fmla="*/ 360898 h 2622112"/>
                <a:gd name="connsiteX44" fmla="*/ 1055056 w 1792917"/>
                <a:gd name="connsiteY44" fmla="*/ 358463 h 2622112"/>
                <a:gd name="connsiteX45" fmla="*/ 1121059 w 1792917"/>
                <a:gd name="connsiteY45" fmla="*/ 363333 h 2622112"/>
                <a:gd name="connsiteX46" fmla="*/ 1183526 w 1792917"/>
                <a:gd name="connsiteY46" fmla="*/ 374291 h 2622112"/>
                <a:gd name="connsiteX47" fmla="*/ 1217706 w 1792917"/>
                <a:gd name="connsiteY47" fmla="*/ 382813 h 2622112"/>
                <a:gd name="connsiteX48" fmla="*/ 1251886 w 1792917"/>
                <a:gd name="connsiteY48" fmla="*/ 398641 h 2622112"/>
                <a:gd name="connsiteX49" fmla="*/ 1286066 w 1792917"/>
                <a:gd name="connsiteY49" fmla="*/ 416904 h 2622112"/>
                <a:gd name="connsiteX50" fmla="*/ 1315531 w 1792917"/>
                <a:gd name="connsiteY50" fmla="*/ 438819 h 2622112"/>
                <a:gd name="connsiteX51" fmla="*/ 1346176 w 1792917"/>
                <a:gd name="connsiteY51" fmla="*/ 465604 h 2622112"/>
                <a:gd name="connsiteX52" fmla="*/ 1369748 w 1792917"/>
                <a:gd name="connsiteY52" fmla="*/ 493606 h 2622112"/>
                <a:gd name="connsiteX53" fmla="*/ 1386249 w 1792917"/>
                <a:gd name="connsiteY53" fmla="*/ 528914 h 2622112"/>
                <a:gd name="connsiteX54" fmla="*/ 1399213 w 1792917"/>
                <a:gd name="connsiteY54" fmla="*/ 569092 h 2622112"/>
                <a:gd name="connsiteX55" fmla="*/ 1403928 w 1792917"/>
                <a:gd name="connsiteY55" fmla="*/ 612922 h 2622112"/>
                <a:gd name="connsiteX56" fmla="*/ 1399213 w 1792917"/>
                <a:gd name="connsiteY56" fmla="*/ 661622 h 2622112"/>
                <a:gd name="connsiteX57" fmla="*/ 1393320 w 1792917"/>
                <a:gd name="connsiteY57" fmla="*/ 695712 h 2622112"/>
                <a:gd name="connsiteX58" fmla="*/ 1385070 w 1792917"/>
                <a:gd name="connsiteY58" fmla="*/ 733455 h 2622112"/>
                <a:gd name="connsiteX59" fmla="*/ 1375641 w 1792917"/>
                <a:gd name="connsiteY59" fmla="*/ 772415 h 2622112"/>
                <a:gd name="connsiteX60" fmla="*/ 1372105 w 1792917"/>
                <a:gd name="connsiteY60" fmla="*/ 810158 h 2622112"/>
                <a:gd name="connsiteX61" fmla="*/ 1372105 w 1792917"/>
                <a:gd name="connsiteY61" fmla="*/ 850335 h 2622112"/>
                <a:gd name="connsiteX62" fmla="*/ 1382713 w 1792917"/>
                <a:gd name="connsiteY62" fmla="*/ 885643 h 2622112"/>
                <a:gd name="connsiteX63" fmla="*/ 1393320 w 1792917"/>
                <a:gd name="connsiteY63" fmla="*/ 905123 h 2622112"/>
                <a:gd name="connsiteX64" fmla="*/ 1412178 w 1792917"/>
                <a:gd name="connsiteY64" fmla="*/ 923386 h 2622112"/>
                <a:gd name="connsiteX65" fmla="*/ 1432215 w 1792917"/>
                <a:gd name="connsiteY65" fmla="*/ 936778 h 2622112"/>
                <a:gd name="connsiteX66" fmla="*/ 1453430 w 1792917"/>
                <a:gd name="connsiteY66" fmla="*/ 947736 h 2622112"/>
                <a:gd name="connsiteX67" fmla="*/ 1474645 w 1792917"/>
                <a:gd name="connsiteY67" fmla="*/ 963563 h 2622112"/>
                <a:gd name="connsiteX68" fmla="*/ 1491146 w 1792917"/>
                <a:gd name="connsiteY68" fmla="*/ 980608 h 2622112"/>
                <a:gd name="connsiteX69" fmla="*/ 1504111 w 1792917"/>
                <a:gd name="connsiteY69" fmla="*/ 1002523 h 2622112"/>
                <a:gd name="connsiteX70" fmla="*/ 1508825 w 1792917"/>
                <a:gd name="connsiteY70" fmla="*/ 1026873 h 2622112"/>
                <a:gd name="connsiteX71" fmla="*/ 1506468 w 1792917"/>
                <a:gd name="connsiteY71" fmla="*/ 1051224 h 2622112"/>
                <a:gd name="connsiteX72" fmla="*/ 1498218 w 1792917"/>
                <a:gd name="connsiteY72" fmla="*/ 1074356 h 2622112"/>
                <a:gd name="connsiteX73" fmla="*/ 1487610 w 1792917"/>
                <a:gd name="connsiteY73" fmla="*/ 1093836 h 2622112"/>
                <a:gd name="connsiteX74" fmla="*/ 1480538 w 1792917"/>
                <a:gd name="connsiteY74" fmla="*/ 1113316 h 2622112"/>
                <a:gd name="connsiteX75" fmla="*/ 1514718 w 1792917"/>
                <a:gd name="connsiteY75" fmla="*/ 1137666 h 2622112"/>
                <a:gd name="connsiteX76" fmla="*/ 1538291 w 1792917"/>
                <a:gd name="connsiteY76" fmla="*/ 1162017 h 2622112"/>
                <a:gd name="connsiteX77" fmla="*/ 1551256 w 1792917"/>
                <a:gd name="connsiteY77" fmla="*/ 1186367 h 2622112"/>
                <a:gd name="connsiteX78" fmla="*/ 1553613 w 1792917"/>
                <a:gd name="connsiteY78" fmla="*/ 1213152 h 2622112"/>
                <a:gd name="connsiteX79" fmla="*/ 1550077 w 1792917"/>
                <a:gd name="connsiteY79" fmla="*/ 1237502 h 2622112"/>
                <a:gd name="connsiteX80" fmla="*/ 1540648 w 1792917"/>
                <a:gd name="connsiteY80" fmla="*/ 1264287 h 2622112"/>
                <a:gd name="connsiteX81" fmla="*/ 1527683 w 1792917"/>
                <a:gd name="connsiteY81" fmla="*/ 1291072 h 2622112"/>
                <a:gd name="connsiteX82" fmla="*/ 1513540 w 1792917"/>
                <a:gd name="connsiteY82" fmla="*/ 1317857 h 2622112"/>
                <a:gd name="connsiteX83" fmla="*/ 1500575 w 1792917"/>
                <a:gd name="connsiteY83" fmla="*/ 1345860 h 2622112"/>
                <a:gd name="connsiteX84" fmla="*/ 1487610 w 1792917"/>
                <a:gd name="connsiteY84" fmla="*/ 1372645 h 2622112"/>
                <a:gd name="connsiteX85" fmla="*/ 1480538 w 1792917"/>
                <a:gd name="connsiteY85" fmla="*/ 1401865 h 2622112"/>
                <a:gd name="connsiteX86" fmla="*/ 1504111 w 1792917"/>
                <a:gd name="connsiteY86" fmla="*/ 1423780 h 2622112"/>
                <a:gd name="connsiteX87" fmla="*/ 1537112 w 1792917"/>
                <a:gd name="connsiteY87" fmla="*/ 1440825 h 2622112"/>
                <a:gd name="connsiteX88" fmla="*/ 1573649 w 1792917"/>
                <a:gd name="connsiteY88" fmla="*/ 1456653 h 2622112"/>
                <a:gd name="connsiteX89" fmla="*/ 1611365 w 1792917"/>
                <a:gd name="connsiteY89" fmla="*/ 1470045 h 2622112"/>
                <a:gd name="connsiteX90" fmla="*/ 1650260 w 1792917"/>
                <a:gd name="connsiteY90" fmla="*/ 1483438 h 2622112"/>
                <a:gd name="connsiteX91" fmla="*/ 1689154 w 1792917"/>
                <a:gd name="connsiteY91" fmla="*/ 1496830 h 2622112"/>
                <a:gd name="connsiteX92" fmla="*/ 1725692 w 1792917"/>
                <a:gd name="connsiteY92" fmla="*/ 1512658 h 2622112"/>
                <a:gd name="connsiteX93" fmla="*/ 1755157 w 1792917"/>
                <a:gd name="connsiteY93" fmla="*/ 1529703 h 2622112"/>
                <a:gd name="connsiteX94" fmla="*/ 1781087 w 1792917"/>
                <a:gd name="connsiteY94" fmla="*/ 1554053 h 2622112"/>
                <a:gd name="connsiteX95" fmla="*/ 1792917 w 1792917"/>
                <a:gd name="connsiteY95" fmla="*/ 1576614 h 2622112"/>
                <a:gd name="connsiteX96" fmla="*/ 1792917 w 1792917"/>
                <a:gd name="connsiteY96" fmla="*/ 1654724 h 2622112"/>
                <a:gd name="connsiteX97" fmla="*/ 1786980 w 1792917"/>
                <a:gd name="connsiteY97" fmla="*/ 1669716 h 2622112"/>
                <a:gd name="connsiteX98" fmla="*/ 1770479 w 1792917"/>
                <a:gd name="connsiteY98" fmla="*/ 1691631 h 2622112"/>
                <a:gd name="connsiteX99" fmla="*/ 1750443 w 1792917"/>
                <a:gd name="connsiteY99" fmla="*/ 1713546 h 2622112"/>
                <a:gd name="connsiteX100" fmla="*/ 1731585 w 1792917"/>
                <a:gd name="connsiteY100" fmla="*/ 1731809 h 2622112"/>
                <a:gd name="connsiteX101" fmla="*/ 1716263 w 1792917"/>
                <a:gd name="connsiteY101" fmla="*/ 1746419 h 2622112"/>
                <a:gd name="connsiteX102" fmla="*/ 1671475 w 1792917"/>
                <a:gd name="connsiteY102" fmla="*/ 1799989 h 2622112"/>
                <a:gd name="connsiteX103" fmla="*/ 1624330 w 1792917"/>
                <a:gd name="connsiteY103" fmla="*/ 1848689 h 2622112"/>
                <a:gd name="connsiteX104" fmla="*/ 1577185 w 1792917"/>
                <a:gd name="connsiteY104" fmla="*/ 1897389 h 2622112"/>
                <a:gd name="connsiteX105" fmla="*/ 1532398 w 1792917"/>
                <a:gd name="connsiteY105" fmla="*/ 1950960 h 2622112"/>
                <a:gd name="connsiteX106" fmla="*/ 1511167 w 1792917"/>
                <a:gd name="connsiteY106" fmla="*/ 1977155 h 2622112"/>
                <a:gd name="connsiteX107" fmla="*/ 1174059 w 1792917"/>
                <a:gd name="connsiteY107" fmla="*/ 1977155 h 2622112"/>
                <a:gd name="connsiteX108" fmla="*/ 1067870 w 1792917"/>
                <a:gd name="connsiteY108" fmla="*/ 2186685 h 2622112"/>
                <a:gd name="connsiteX109" fmla="*/ 1227861 w 1792917"/>
                <a:gd name="connsiteY109" fmla="*/ 2390210 h 2622112"/>
                <a:gd name="connsiteX110" fmla="*/ 926042 w 1792917"/>
                <a:gd name="connsiteY110" fmla="*/ 2622112 h 262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2917" h="2622112">
                  <a:moveTo>
                    <a:pt x="926042" y="2622112"/>
                  </a:moveTo>
                  <a:cubicBezTo>
                    <a:pt x="759352" y="2622112"/>
                    <a:pt x="624223" y="2518286"/>
                    <a:pt x="624223" y="2390210"/>
                  </a:cubicBezTo>
                  <a:cubicBezTo>
                    <a:pt x="624223" y="2301926"/>
                    <a:pt x="688429" y="2225164"/>
                    <a:pt x="783357" y="2187043"/>
                  </a:cubicBezTo>
                  <a:cubicBezTo>
                    <a:pt x="789699" y="2077460"/>
                    <a:pt x="736407" y="2028627"/>
                    <a:pt x="677240" y="1977155"/>
                  </a:cubicBezTo>
                  <a:lnTo>
                    <a:pt x="0" y="1977155"/>
                  </a:lnTo>
                  <a:lnTo>
                    <a:pt x="0" y="1975302"/>
                  </a:lnTo>
                  <a:lnTo>
                    <a:pt x="59166" y="1975302"/>
                  </a:lnTo>
                  <a:lnTo>
                    <a:pt x="59166" y="1922707"/>
                  </a:lnTo>
                  <a:lnTo>
                    <a:pt x="61019" y="1922707"/>
                  </a:lnTo>
                  <a:lnTo>
                    <a:pt x="61019" y="1245467"/>
                  </a:lnTo>
                  <a:lnTo>
                    <a:pt x="64726" y="1241444"/>
                  </a:lnTo>
                  <a:lnTo>
                    <a:pt x="149697" y="1162530"/>
                  </a:lnTo>
                  <a:cubicBezTo>
                    <a:pt x="195491" y="1276565"/>
                    <a:pt x="287704" y="1353694"/>
                    <a:pt x="393757" y="1353694"/>
                  </a:cubicBezTo>
                  <a:cubicBezTo>
                    <a:pt x="547612" y="1353694"/>
                    <a:pt x="672336" y="1191366"/>
                    <a:pt x="672336" y="991125"/>
                  </a:cubicBezTo>
                  <a:cubicBezTo>
                    <a:pt x="672336" y="790884"/>
                    <a:pt x="547612" y="628556"/>
                    <a:pt x="393757" y="628556"/>
                  </a:cubicBezTo>
                  <a:cubicBezTo>
                    <a:pt x="287382" y="628556"/>
                    <a:pt x="194932" y="706154"/>
                    <a:pt x="149267" y="820750"/>
                  </a:cubicBezTo>
                  <a:cubicBezTo>
                    <a:pt x="94429" y="841595"/>
                    <a:pt x="79434" y="765644"/>
                    <a:pt x="64726" y="753627"/>
                  </a:cubicBezTo>
                  <a:cubicBezTo>
                    <a:pt x="63339" y="752090"/>
                    <a:pt x="62182" y="750377"/>
                    <a:pt x="61019" y="748648"/>
                  </a:cubicBezTo>
                  <a:lnTo>
                    <a:pt x="61019" y="70623"/>
                  </a:lnTo>
                  <a:lnTo>
                    <a:pt x="59166" y="70623"/>
                  </a:lnTo>
                  <a:lnTo>
                    <a:pt x="59166" y="0"/>
                  </a:lnTo>
                  <a:lnTo>
                    <a:pt x="293306" y="0"/>
                  </a:lnTo>
                  <a:lnTo>
                    <a:pt x="300739" y="40695"/>
                  </a:lnTo>
                  <a:lnTo>
                    <a:pt x="312525" y="106440"/>
                  </a:lnTo>
                  <a:lnTo>
                    <a:pt x="325490" y="170968"/>
                  </a:lnTo>
                  <a:lnTo>
                    <a:pt x="340812" y="233060"/>
                  </a:lnTo>
                  <a:lnTo>
                    <a:pt x="356134" y="292718"/>
                  </a:lnTo>
                  <a:lnTo>
                    <a:pt x="374992" y="345071"/>
                  </a:lnTo>
                  <a:lnTo>
                    <a:pt x="395028" y="390119"/>
                  </a:lnTo>
                  <a:lnTo>
                    <a:pt x="416244" y="425426"/>
                  </a:lnTo>
                  <a:lnTo>
                    <a:pt x="439816" y="447341"/>
                  </a:lnTo>
                  <a:lnTo>
                    <a:pt x="465746" y="458299"/>
                  </a:lnTo>
                  <a:lnTo>
                    <a:pt x="495211" y="463169"/>
                  </a:lnTo>
                  <a:lnTo>
                    <a:pt x="529391" y="460734"/>
                  </a:lnTo>
                  <a:lnTo>
                    <a:pt x="563571" y="455864"/>
                  </a:lnTo>
                  <a:lnTo>
                    <a:pt x="595394" y="447341"/>
                  </a:lnTo>
                  <a:lnTo>
                    <a:pt x="626038" y="438819"/>
                  </a:lnTo>
                  <a:lnTo>
                    <a:pt x="654325" y="430296"/>
                  </a:lnTo>
                  <a:lnTo>
                    <a:pt x="675540" y="422991"/>
                  </a:lnTo>
                  <a:lnTo>
                    <a:pt x="726221" y="405946"/>
                  </a:lnTo>
                  <a:lnTo>
                    <a:pt x="783973" y="390119"/>
                  </a:lnTo>
                  <a:lnTo>
                    <a:pt x="848797" y="376726"/>
                  </a:lnTo>
                  <a:lnTo>
                    <a:pt x="917157" y="368203"/>
                  </a:lnTo>
                  <a:lnTo>
                    <a:pt x="985518" y="360898"/>
                  </a:lnTo>
                  <a:lnTo>
                    <a:pt x="1055056" y="358463"/>
                  </a:lnTo>
                  <a:lnTo>
                    <a:pt x="1121059" y="363333"/>
                  </a:lnTo>
                  <a:lnTo>
                    <a:pt x="1183526" y="374291"/>
                  </a:lnTo>
                  <a:lnTo>
                    <a:pt x="1217706" y="382813"/>
                  </a:lnTo>
                  <a:lnTo>
                    <a:pt x="1251886" y="398641"/>
                  </a:lnTo>
                  <a:lnTo>
                    <a:pt x="1286066" y="416904"/>
                  </a:lnTo>
                  <a:lnTo>
                    <a:pt x="1315531" y="438819"/>
                  </a:lnTo>
                  <a:lnTo>
                    <a:pt x="1346176" y="465604"/>
                  </a:lnTo>
                  <a:lnTo>
                    <a:pt x="1369748" y="493606"/>
                  </a:lnTo>
                  <a:lnTo>
                    <a:pt x="1386249" y="528914"/>
                  </a:lnTo>
                  <a:lnTo>
                    <a:pt x="1399213" y="569092"/>
                  </a:lnTo>
                  <a:lnTo>
                    <a:pt x="1403928" y="612922"/>
                  </a:lnTo>
                  <a:lnTo>
                    <a:pt x="1399213" y="661622"/>
                  </a:lnTo>
                  <a:lnTo>
                    <a:pt x="1393320" y="695712"/>
                  </a:lnTo>
                  <a:lnTo>
                    <a:pt x="1385070" y="733455"/>
                  </a:lnTo>
                  <a:lnTo>
                    <a:pt x="1375641" y="772415"/>
                  </a:lnTo>
                  <a:lnTo>
                    <a:pt x="1372105" y="810158"/>
                  </a:lnTo>
                  <a:lnTo>
                    <a:pt x="1372105" y="850335"/>
                  </a:lnTo>
                  <a:lnTo>
                    <a:pt x="1382713" y="885643"/>
                  </a:lnTo>
                  <a:lnTo>
                    <a:pt x="1393320" y="905123"/>
                  </a:lnTo>
                  <a:lnTo>
                    <a:pt x="1412178" y="923386"/>
                  </a:lnTo>
                  <a:lnTo>
                    <a:pt x="1432215" y="936778"/>
                  </a:lnTo>
                  <a:lnTo>
                    <a:pt x="1453430" y="947736"/>
                  </a:lnTo>
                  <a:lnTo>
                    <a:pt x="1474645" y="963563"/>
                  </a:lnTo>
                  <a:lnTo>
                    <a:pt x="1491146" y="980608"/>
                  </a:lnTo>
                  <a:lnTo>
                    <a:pt x="1504111" y="1002523"/>
                  </a:lnTo>
                  <a:lnTo>
                    <a:pt x="1508825" y="1026873"/>
                  </a:lnTo>
                  <a:lnTo>
                    <a:pt x="1506468" y="1051224"/>
                  </a:lnTo>
                  <a:lnTo>
                    <a:pt x="1498218" y="1074356"/>
                  </a:lnTo>
                  <a:lnTo>
                    <a:pt x="1487610" y="1093836"/>
                  </a:lnTo>
                  <a:lnTo>
                    <a:pt x="1480538" y="1113316"/>
                  </a:lnTo>
                  <a:lnTo>
                    <a:pt x="1514718" y="1137666"/>
                  </a:lnTo>
                  <a:lnTo>
                    <a:pt x="1538291" y="1162017"/>
                  </a:lnTo>
                  <a:lnTo>
                    <a:pt x="1551256" y="1186367"/>
                  </a:lnTo>
                  <a:lnTo>
                    <a:pt x="1553613" y="1213152"/>
                  </a:lnTo>
                  <a:lnTo>
                    <a:pt x="1550077" y="1237502"/>
                  </a:lnTo>
                  <a:lnTo>
                    <a:pt x="1540648" y="1264287"/>
                  </a:lnTo>
                  <a:lnTo>
                    <a:pt x="1527683" y="1291072"/>
                  </a:lnTo>
                  <a:lnTo>
                    <a:pt x="1513540" y="1317857"/>
                  </a:lnTo>
                  <a:lnTo>
                    <a:pt x="1500575" y="1345860"/>
                  </a:lnTo>
                  <a:lnTo>
                    <a:pt x="1487610" y="1372645"/>
                  </a:lnTo>
                  <a:lnTo>
                    <a:pt x="1480538" y="1401865"/>
                  </a:lnTo>
                  <a:lnTo>
                    <a:pt x="1504111" y="1423780"/>
                  </a:lnTo>
                  <a:lnTo>
                    <a:pt x="1537112" y="1440825"/>
                  </a:lnTo>
                  <a:lnTo>
                    <a:pt x="1573649" y="1456653"/>
                  </a:lnTo>
                  <a:lnTo>
                    <a:pt x="1611365" y="1470045"/>
                  </a:lnTo>
                  <a:lnTo>
                    <a:pt x="1650260" y="1483438"/>
                  </a:lnTo>
                  <a:lnTo>
                    <a:pt x="1689154" y="1496830"/>
                  </a:lnTo>
                  <a:lnTo>
                    <a:pt x="1725692" y="1512658"/>
                  </a:lnTo>
                  <a:lnTo>
                    <a:pt x="1755157" y="1529703"/>
                  </a:lnTo>
                  <a:lnTo>
                    <a:pt x="1781087" y="1554053"/>
                  </a:lnTo>
                  <a:lnTo>
                    <a:pt x="1792917" y="1576614"/>
                  </a:lnTo>
                  <a:lnTo>
                    <a:pt x="1792917" y="1654724"/>
                  </a:lnTo>
                  <a:lnTo>
                    <a:pt x="1786980" y="1669716"/>
                  </a:lnTo>
                  <a:lnTo>
                    <a:pt x="1770479" y="1691631"/>
                  </a:lnTo>
                  <a:lnTo>
                    <a:pt x="1750443" y="1713546"/>
                  </a:lnTo>
                  <a:lnTo>
                    <a:pt x="1731585" y="1731809"/>
                  </a:lnTo>
                  <a:lnTo>
                    <a:pt x="1716263" y="1746419"/>
                  </a:lnTo>
                  <a:lnTo>
                    <a:pt x="1671475" y="1799989"/>
                  </a:lnTo>
                  <a:lnTo>
                    <a:pt x="1624330" y="1848689"/>
                  </a:lnTo>
                  <a:lnTo>
                    <a:pt x="1577185" y="1897389"/>
                  </a:lnTo>
                  <a:lnTo>
                    <a:pt x="1532398" y="1950960"/>
                  </a:lnTo>
                  <a:lnTo>
                    <a:pt x="1511167" y="1977155"/>
                  </a:lnTo>
                  <a:lnTo>
                    <a:pt x="1174059" y="1977155"/>
                  </a:lnTo>
                  <a:cubicBezTo>
                    <a:pt x="1100500" y="2026616"/>
                    <a:pt x="1056812" y="2065908"/>
                    <a:pt x="1067870" y="2186685"/>
                  </a:cubicBezTo>
                  <a:cubicBezTo>
                    <a:pt x="1163265" y="2224699"/>
                    <a:pt x="1227861" y="2301658"/>
                    <a:pt x="1227861" y="2390210"/>
                  </a:cubicBezTo>
                  <a:cubicBezTo>
                    <a:pt x="1227861" y="2518286"/>
                    <a:pt x="1092732" y="2622112"/>
                    <a:pt x="926042" y="2622112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Rectangle 23">
              <a:extLst>
                <a:ext uri="{FF2B5EF4-FFF2-40B4-BE49-F238E27FC236}">
                  <a16:creationId xmlns:a16="http://schemas.microsoft.com/office/drawing/2014/main" id="{87D6C520-EB4E-43EE-9AD8-3A24092733EF}"/>
                </a:ext>
              </a:extLst>
            </p:cNvPr>
            <p:cNvSpPr/>
            <p:nvPr/>
          </p:nvSpPr>
          <p:spPr>
            <a:xfrm>
              <a:off x="9244334" y="1783596"/>
              <a:ext cx="2001030" cy="2713059"/>
            </a:xfrm>
            <a:custGeom>
              <a:avLst/>
              <a:gdLst>
                <a:gd name="connsiteX0" fmla="*/ 95087 w 1775800"/>
                <a:gd name="connsiteY0" fmla="*/ 0 h 2349026"/>
                <a:gd name="connsiteX1" fmla="*/ 245950 w 1775800"/>
                <a:gd name="connsiteY1" fmla="*/ 1218 h 2349026"/>
                <a:gd name="connsiteX2" fmla="*/ 387385 w 1775800"/>
                <a:gd name="connsiteY2" fmla="*/ 12175 h 2349026"/>
                <a:gd name="connsiteX3" fmla="*/ 521747 w 1775800"/>
                <a:gd name="connsiteY3" fmla="*/ 30438 h 2349026"/>
                <a:gd name="connsiteX4" fmla="*/ 650217 w 1775800"/>
                <a:gd name="connsiteY4" fmla="*/ 57223 h 2349026"/>
                <a:gd name="connsiteX5" fmla="*/ 772794 w 1775800"/>
                <a:gd name="connsiteY5" fmla="*/ 90095 h 2349026"/>
                <a:gd name="connsiteX6" fmla="*/ 885941 w 1775800"/>
                <a:gd name="connsiteY6" fmla="*/ 132708 h 2349026"/>
                <a:gd name="connsiteX7" fmla="*/ 995553 w 1775800"/>
                <a:gd name="connsiteY7" fmla="*/ 178973 h 2349026"/>
                <a:gd name="connsiteX8" fmla="*/ 1095736 w 1775800"/>
                <a:gd name="connsiteY8" fmla="*/ 233761 h 2349026"/>
                <a:gd name="connsiteX9" fmla="*/ 1190025 w 1775800"/>
                <a:gd name="connsiteY9" fmla="*/ 295854 h 2349026"/>
                <a:gd name="connsiteX10" fmla="*/ 1280779 w 1775800"/>
                <a:gd name="connsiteY10" fmla="*/ 365252 h 2349026"/>
                <a:gd name="connsiteX11" fmla="*/ 1362104 w 1775800"/>
                <a:gd name="connsiteY11" fmla="*/ 439519 h 2349026"/>
                <a:gd name="connsiteX12" fmla="*/ 1436357 w 1775800"/>
                <a:gd name="connsiteY12" fmla="*/ 522310 h 2349026"/>
                <a:gd name="connsiteX13" fmla="*/ 1505896 w 1775800"/>
                <a:gd name="connsiteY13" fmla="*/ 608752 h 2349026"/>
                <a:gd name="connsiteX14" fmla="*/ 1567184 w 1775800"/>
                <a:gd name="connsiteY14" fmla="*/ 701283 h 2349026"/>
                <a:gd name="connsiteX15" fmla="*/ 1623758 w 1775800"/>
                <a:gd name="connsiteY15" fmla="*/ 798683 h 2349026"/>
                <a:gd name="connsiteX16" fmla="*/ 1661474 w 1775800"/>
                <a:gd name="connsiteY16" fmla="*/ 880256 h 2349026"/>
                <a:gd name="connsiteX17" fmla="*/ 1694475 w 1775800"/>
                <a:gd name="connsiteY17" fmla="*/ 971569 h 2349026"/>
                <a:gd name="connsiteX18" fmla="*/ 1723941 w 1775800"/>
                <a:gd name="connsiteY18" fmla="*/ 1071404 h 2349026"/>
                <a:gd name="connsiteX19" fmla="*/ 1747513 w 1775800"/>
                <a:gd name="connsiteY19" fmla="*/ 1179762 h 2349026"/>
                <a:gd name="connsiteX20" fmla="*/ 1765192 w 1775800"/>
                <a:gd name="connsiteY20" fmla="*/ 1290555 h 2349026"/>
                <a:gd name="connsiteX21" fmla="*/ 1773443 w 1775800"/>
                <a:gd name="connsiteY21" fmla="*/ 1405001 h 2349026"/>
                <a:gd name="connsiteX22" fmla="*/ 1775800 w 1775800"/>
                <a:gd name="connsiteY22" fmla="*/ 1521881 h 2349026"/>
                <a:gd name="connsiteX23" fmla="*/ 1768728 w 1775800"/>
                <a:gd name="connsiteY23" fmla="*/ 1637544 h 2349026"/>
                <a:gd name="connsiteX24" fmla="*/ 1760419 w 1775800"/>
                <a:gd name="connsiteY24" fmla="*/ 1704069 h 2349026"/>
                <a:gd name="connsiteX25" fmla="*/ 1158157 w 1775800"/>
                <a:gd name="connsiteY25" fmla="*/ 1704069 h 2349026"/>
                <a:gd name="connsiteX26" fmla="*/ 1051968 w 1775800"/>
                <a:gd name="connsiteY26" fmla="*/ 1913599 h 2349026"/>
                <a:gd name="connsiteX27" fmla="*/ 1211959 w 1775800"/>
                <a:gd name="connsiteY27" fmla="*/ 2117124 h 2349026"/>
                <a:gd name="connsiteX28" fmla="*/ 910140 w 1775800"/>
                <a:gd name="connsiteY28" fmla="*/ 2349026 h 2349026"/>
                <a:gd name="connsiteX29" fmla="*/ 608321 w 1775800"/>
                <a:gd name="connsiteY29" fmla="*/ 2117124 h 2349026"/>
                <a:gd name="connsiteX30" fmla="*/ 767455 w 1775800"/>
                <a:gd name="connsiteY30" fmla="*/ 1913957 h 2349026"/>
                <a:gd name="connsiteX31" fmla="*/ 661338 w 1775800"/>
                <a:gd name="connsiteY31" fmla="*/ 1704069 h 2349026"/>
                <a:gd name="connsiteX32" fmla="*/ 0 w 1775800"/>
                <a:gd name="connsiteY32" fmla="*/ 1704069 h 2349026"/>
                <a:gd name="connsiteX33" fmla="*/ 43264 w 1775800"/>
                <a:gd name="connsiteY33" fmla="*/ 1702216 h 2349026"/>
                <a:gd name="connsiteX34" fmla="*/ 43264 w 1775800"/>
                <a:gd name="connsiteY34" fmla="*/ 1649621 h 2349026"/>
                <a:gd name="connsiteX35" fmla="*/ 45117 w 1775800"/>
                <a:gd name="connsiteY35" fmla="*/ 1649621 h 2349026"/>
                <a:gd name="connsiteX36" fmla="*/ 45117 w 1775800"/>
                <a:gd name="connsiteY36" fmla="*/ 972381 h 2349026"/>
                <a:gd name="connsiteX37" fmla="*/ 97123 w 1775800"/>
                <a:gd name="connsiteY37" fmla="*/ 920386 h 2349026"/>
                <a:gd name="connsiteX38" fmla="*/ 155771 w 1775800"/>
                <a:gd name="connsiteY38" fmla="*/ 916627 h 2349026"/>
                <a:gd name="connsiteX39" fmla="*/ 251271 w 1775800"/>
                <a:gd name="connsiteY39" fmla="*/ 1040238 h 2349026"/>
                <a:gd name="connsiteX40" fmla="*/ 411955 w 1775800"/>
                <a:gd name="connsiteY40" fmla="*/ 1107014 h 2349026"/>
                <a:gd name="connsiteX41" fmla="*/ 685494 w 1775800"/>
                <a:gd name="connsiteY41" fmla="*/ 809519 h 2349026"/>
                <a:gd name="connsiteX42" fmla="*/ 692679 w 1775800"/>
                <a:gd name="connsiteY42" fmla="*/ 730052 h 2349026"/>
                <a:gd name="connsiteX43" fmla="*/ 414100 w 1775800"/>
                <a:gd name="connsiteY43" fmla="*/ 367483 h 2349026"/>
                <a:gd name="connsiteX44" fmla="*/ 413241 w 1775800"/>
                <a:gd name="connsiteY44" fmla="*/ 367566 h 2349026"/>
                <a:gd name="connsiteX45" fmla="*/ 389932 w 1775800"/>
                <a:gd name="connsiteY45" fmla="*/ 364508 h 2349026"/>
                <a:gd name="connsiteX46" fmla="*/ 145442 w 1775800"/>
                <a:gd name="connsiteY46" fmla="*/ 556702 h 2349026"/>
                <a:gd name="connsiteX47" fmla="*/ 111073 w 1775800"/>
                <a:gd name="connsiteY47" fmla="*/ 557527 h 2349026"/>
                <a:gd name="connsiteX48" fmla="*/ 111073 w 1775800"/>
                <a:gd name="connsiteY48" fmla="*/ 549999 h 2349026"/>
                <a:gd name="connsiteX49" fmla="*/ 45117 w 1775800"/>
                <a:gd name="connsiteY49" fmla="*/ 475562 h 2349026"/>
                <a:gd name="connsiteX50" fmla="*/ 45117 w 1775800"/>
                <a:gd name="connsiteY50" fmla="*/ 4075 h 2349026"/>
                <a:gd name="connsiteX51" fmla="*/ 95087 w 1775800"/>
                <a:gd name="connsiteY51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  <a:gd name="connsiteX0" fmla="*/ 51823 w 1732536"/>
                <a:gd name="connsiteY0" fmla="*/ 0 h 2349026"/>
                <a:gd name="connsiteX1" fmla="*/ 202686 w 1732536"/>
                <a:gd name="connsiteY1" fmla="*/ 1218 h 2349026"/>
                <a:gd name="connsiteX2" fmla="*/ 344121 w 1732536"/>
                <a:gd name="connsiteY2" fmla="*/ 12175 h 2349026"/>
                <a:gd name="connsiteX3" fmla="*/ 478483 w 1732536"/>
                <a:gd name="connsiteY3" fmla="*/ 30438 h 2349026"/>
                <a:gd name="connsiteX4" fmla="*/ 606953 w 1732536"/>
                <a:gd name="connsiteY4" fmla="*/ 57223 h 2349026"/>
                <a:gd name="connsiteX5" fmla="*/ 729530 w 1732536"/>
                <a:gd name="connsiteY5" fmla="*/ 90095 h 2349026"/>
                <a:gd name="connsiteX6" fmla="*/ 842677 w 1732536"/>
                <a:gd name="connsiteY6" fmla="*/ 132708 h 2349026"/>
                <a:gd name="connsiteX7" fmla="*/ 952289 w 1732536"/>
                <a:gd name="connsiteY7" fmla="*/ 178973 h 2349026"/>
                <a:gd name="connsiteX8" fmla="*/ 1052472 w 1732536"/>
                <a:gd name="connsiteY8" fmla="*/ 233761 h 2349026"/>
                <a:gd name="connsiteX9" fmla="*/ 1146761 w 1732536"/>
                <a:gd name="connsiteY9" fmla="*/ 295854 h 2349026"/>
                <a:gd name="connsiteX10" fmla="*/ 1237515 w 1732536"/>
                <a:gd name="connsiteY10" fmla="*/ 365252 h 2349026"/>
                <a:gd name="connsiteX11" fmla="*/ 1318840 w 1732536"/>
                <a:gd name="connsiteY11" fmla="*/ 439519 h 2349026"/>
                <a:gd name="connsiteX12" fmla="*/ 1393093 w 1732536"/>
                <a:gd name="connsiteY12" fmla="*/ 522310 h 2349026"/>
                <a:gd name="connsiteX13" fmla="*/ 1462632 w 1732536"/>
                <a:gd name="connsiteY13" fmla="*/ 608752 h 2349026"/>
                <a:gd name="connsiteX14" fmla="*/ 1523920 w 1732536"/>
                <a:gd name="connsiteY14" fmla="*/ 701283 h 2349026"/>
                <a:gd name="connsiteX15" fmla="*/ 1580494 w 1732536"/>
                <a:gd name="connsiteY15" fmla="*/ 798683 h 2349026"/>
                <a:gd name="connsiteX16" fmla="*/ 1618210 w 1732536"/>
                <a:gd name="connsiteY16" fmla="*/ 880256 h 2349026"/>
                <a:gd name="connsiteX17" fmla="*/ 1651211 w 1732536"/>
                <a:gd name="connsiteY17" fmla="*/ 971569 h 2349026"/>
                <a:gd name="connsiteX18" fmla="*/ 1680677 w 1732536"/>
                <a:gd name="connsiteY18" fmla="*/ 1071404 h 2349026"/>
                <a:gd name="connsiteX19" fmla="*/ 1704249 w 1732536"/>
                <a:gd name="connsiteY19" fmla="*/ 1179762 h 2349026"/>
                <a:gd name="connsiteX20" fmla="*/ 1721928 w 1732536"/>
                <a:gd name="connsiteY20" fmla="*/ 1290555 h 2349026"/>
                <a:gd name="connsiteX21" fmla="*/ 1730179 w 1732536"/>
                <a:gd name="connsiteY21" fmla="*/ 1405001 h 2349026"/>
                <a:gd name="connsiteX22" fmla="*/ 1732536 w 1732536"/>
                <a:gd name="connsiteY22" fmla="*/ 1521881 h 2349026"/>
                <a:gd name="connsiteX23" fmla="*/ 1725464 w 1732536"/>
                <a:gd name="connsiteY23" fmla="*/ 1637544 h 2349026"/>
                <a:gd name="connsiteX24" fmla="*/ 1717155 w 1732536"/>
                <a:gd name="connsiteY24" fmla="*/ 1704069 h 2349026"/>
                <a:gd name="connsiteX25" fmla="*/ 1114893 w 1732536"/>
                <a:gd name="connsiteY25" fmla="*/ 1704069 h 2349026"/>
                <a:gd name="connsiteX26" fmla="*/ 1008704 w 1732536"/>
                <a:gd name="connsiteY26" fmla="*/ 1913599 h 2349026"/>
                <a:gd name="connsiteX27" fmla="*/ 1168695 w 1732536"/>
                <a:gd name="connsiteY27" fmla="*/ 2117124 h 2349026"/>
                <a:gd name="connsiteX28" fmla="*/ 866876 w 1732536"/>
                <a:gd name="connsiteY28" fmla="*/ 2349026 h 2349026"/>
                <a:gd name="connsiteX29" fmla="*/ 565057 w 1732536"/>
                <a:gd name="connsiteY29" fmla="*/ 2117124 h 2349026"/>
                <a:gd name="connsiteX30" fmla="*/ 724191 w 1732536"/>
                <a:gd name="connsiteY30" fmla="*/ 1913957 h 2349026"/>
                <a:gd name="connsiteX31" fmla="*/ 618074 w 1732536"/>
                <a:gd name="connsiteY31" fmla="*/ 1704069 h 2349026"/>
                <a:gd name="connsiteX32" fmla="*/ 0 w 1732536"/>
                <a:gd name="connsiteY32" fmla="*/ 1702216 h 2349026"/>
                <a:gd name="connsiteX33" fmla="*/ 0 w 1732536"/>
                <a:gd name="connsiteY33" fmla="*/ 1649621 h 2349026"/>
                <a:gd name="connsiteX34" fmla="*/ 1853 w 1732536"/>
                <a:gd name="connsiteY34" fmla="*/ 1649621 h 2349026"/>
                <a:gd name="connsiteX35" fmla="*/ 1853 w 1732536"/>
                <a:gd name="connsiteY35" fmla="*/ 972381 h 2349026"/>
                <a:gd name="connsiteX36" fmla="*/ 53859 w 1732536"/>
                <a:gd name="connsiteY36" fmla="*/ 920386 h 2349026"/>
                <a:gd name="connsiteX37" fmla="*/ 112507 w 1732536"/>
                <a:gd name="connsiteY37" fmla="*/ 916627 h 2349026"/>
                <a:gd name="connsiteX38" fmla="*/ 208007 w 1732536"/>
                <a:gd name="connsiteY38" fmla="*/ 1040238 h 2349026"/>
                <a:gd name="connsiteX39" fmla="*/ 368691 w 1732536"/>
                <a:gd name="connsiteY39" fmla="*/ 1107014 h 2349026"/>
                <a:gd name="connsiteX40" fmla="*/ 642230 w 1732536"/>
                <a:gd name="connsiteY40" fmla="*/ 809519 h 2349026"/>
                <a:gd name="connsiteX41" fmla="*/ 649415 w 1732536"/>
                <a:gd name="connsiteY41" fmla="*/ 730052 h 2349026"/>
                <a:gd name="connsiteX42" fmla="*/ 370836 w 1732536"/>
                <a:gd name="connsiteY42" fmla="*/ 367483 h 2349026"/>
                <a:gd name="connsiteX43" fmla="*/ 369977 w 1732536"/>
                <a:gd name="connsiteY43" fmla="*/ 367566 h 2349026"/>
                <a:gd name="connsiteX44" fmla="*/ 346668 w 1732536"/>
                <a:gd name="connsiteY44" fmla="*/ 364508 h 2349026"/>
                <a:gd name="connsiteX45" fmla="*/ 102178 w 1732536"/>
                <a:gd name="connsiteY45" fmla="*/ 556702 h 2349026"/>
                <a:gd name="connsiteX46" fmla="*/ 67809 w 1732536"/>
                <a:gd name="connsiteY46" fmla="*/ 557527 h 2349026"/>
                <a:gd name="connsiteX47" fmla="*/ 67809 w 1732536"/>
                <a:gd name="connsiteY47" fmla="*/ 549999 h 2349026"/>
                <a:gd name="connsiteX48" fmla="*/ 1853 w 1732536"/>
                <a:gd name="connsiteY48" fmla="*/ 475562 h 2349026"/>
                <a:gd name="connsiteX49" fmla="*/ 1853 w 1732536"/>
                <a:gd name="connsiteY49" fmla="*/ 4075 h 2349026"/>
                <a:gd name="connsiteX50" fmla="*/ 51823 w 1732536"/>
                <a:gd name="connsiteY50" fmla="*/ 0 h 234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32536" h="2349026">
                  <a:moveTo>
                    <a:pt x="51823" y="0"/>
                  </a:moveTo>
                  <a:lnTo>
                    <a:pt x="202686" y="1218"/>
                  </a:lnTo>
                  <a:lnTo>
                    <a:pt x="344121" y="12175"/>
                  </a:lnTo>
                  <a:lnTo>
                    <a:pt x="478483" y="30438"/>
                  </a:lnTo>
                  <a:lnTo>
                    <a:pt x="606953" y="57223"/>
                  </a:lnTo>
                  <a:lnTo>
                    <a:pt x="729530" y="90095"/>
                  </a:lnTo>
                  <a:lnTo>
                    <a:pt x="842677" y="132708"/>
                  </a:lnTo>
                  <a:lnTo>
                    <a:pt x="952289" y="178973"/>
                  </a:lnTo>
                  <a:lnTo>
                    <a:pt x="1052472" y="233761"/>
                  </a:lnTo>
                  <a:lnTo>
                    <a:pt x="1146761" y="295854"/>
                  </a:lnTo>
                  <a:lnTo>
                    <a:pt x="1237515" y="365252"/>
                  </a:lnTo>
                  <a:lnTo>
                    <a:pt x="1318840" y="439519"/>
                  </a:lnTo>
                  <a:lnTo>
                    <a:pt x="1393093" y="522310"/>
                  </a:lnTo>
                  <a:lnTo>
                    <a:pt x="1462632" y="608752"/>
                  </a:lnTo>
                  <a:lnTo>
                    <a:pt x="1523920" y="701283"/>
                  </a:lnTo>
                  <a:lnTo>
                    <a:pt x="1580494" y="798683"/>
                  </a:lnTo>
                  <a:lnTo>
                    <a:pt x="1618210" y="880256"/>
                  </a:lnTo>
                  <a:lnTo>
                    <a:pt x="1651211" y="971569"/>
                  </a:lnTo>
                  <a:lnTo>
                    <a:pt x="1680677" y="1071404"/>
                  </a:lnTo>
                  <a:lnTo>
                    <a:pt x="1704249" y="1179762"/>
                  </a:lnTo>
                  <a:lnTo>
                    <a:pt x="1721928" y="1290555"/>
                  </a:lnTo>
                  <a:lnTo>
                    <a:pt x="1730179" y="1405001"/>
                  </a:lnTo>
                  <a:cubicBezTo>
                    <a:pt x="1730965" y="1443961"/>
                    <a:pt x="1731750" y="1482921"/>
                    <a:pt x="1732536" y="1521881"/>
                  </a:cubicBezTo>
                  <a:lnTo>
                    <a:pt x="1725464" y="1637544"/>
                  </a:lnTo>
                  <a:lnTo>
                    <a:pt x="1717155" y="1704069"/>
                  </a:lnTo>
                  <a:lnTo>
                    <a:pt x="1114893" y="1704069"/>
                  </a:lnTo>
                  <a:cubicBezTo>
                    <a:pt x="1041334" y="1777384"/>
                    <a:pt x="941987" y="1800774"/>
                    <a:pt x="1008704" y="1913599"/>
                  </a:cubicBezTo>
                  <a:cubicBezTo>
                    <a:pt x="1104099" y="1951613"/>
                    <a:pt x="1168695" y="2028572"/>
                    <a:pt x="1168695" y="2117124"/>
                  </a:cubicBezTo>
                  <a:cubicBezTo>
                    <a:pt x="1168695" y="2245200"/>
                    <a:pt x="1033566" y="2349026"/>
                    <a:pt x="866876" y="2349026"/>
                  </a:cubicBezTo>
                  <a:cubicBezTo>
                    <a:pt x="700186" y="2349026"/>
                    <a:pt x="565057" y="2245200"/>
                    <a:pt x="565057" y="2117124"/>
                  </a:cubicBezTo>
                  <a:cubicBezTo>
                    <a:pt x="565057" y="2028840"/>
                    <a:pt x="629263" y="1952078"/>
                    <a:pt x="724191" y="1913957"/>
                  </a:cubicBezTo>
                  <a:cubicBezTo>
                    <a:pt x="730533" y="1804374"/>
                    <a:pt x="772657" y="1763493"/>
                    <a:pt x="618074" y="1704069"/>
                  </a:cubicBezTo>
                  <a:lnTo>
                    <a:pt x="0" y="1702216"/>
                  </a:lnTo>
                  <a:lnTo>
                    <a:pt x="0" y="1649621"/>
                  </a:lnTo>
                  <a:lnTo>
                    <a:pt x="1853" y="1649621"/>
                  </a:lnTo>
                  <a:lnTo>
                    <a:pt x="1853" y="972381"/>
                  </a:lnTo>
                  <a:cubicBezTo>
                    <a:pt x="18383" y="953380"/>
                    <a:pt x="34641" y="934984"/>
                    <a:pt x="53859" y="920386"/>
                  </a:cubicBezTo>
                  <a:lnTo>
                    <a:pt x="112507" y="916627"/>
                  </a:lnTo>
                  <a:cubicBezTo>
                    <a:pt x="134465" y="968426"/>
                    <a:pt x="167764" y="1010968"/>
                    <a:pt x="208007" y="1040238"/>
                  </a:cubicBezTo>
                  <a:cubicBezTo>
                    <a:pt x="253173" y="1082349"/>
                    <a:pt x="308719" y="1107014"/>
                    <a:pt x="368691" y="1107014"/>
                  </a:cubicBezTo>
                  <a:cubicBezTo>
                    <a:pt x="505457" y="1107014"/>
                    <a:pt x="619204" y="978744"/>
                    <a:pt x="642230" y="809519"/>
                  </a:cubicBezTo>
                  <a:cubicBezTo>
                    <a:pt x="647092" y="784000"/>
                    <a:pt x="649415" y="757379"/>
                    <a:pt x="649415" y="730052"/>
                  </a:cubicBezTo>
                  <a:cubicBezTo>
                    <a:pt x="649415" y="529811"/>
                    <a:pt x="524691" y="367483"/>
                    <a:pt x="370836" y="367483"/>
                  </a:cubicBezTo>
                  <a:lnTo>
                    <a:pt x="369977" y="367566"/>
                  </a:lnTo>
                  <a:lnTo>
                    <a:pt x="346668" y="364508"/>
                  </a:lnTo>
                  <a:cubicBezTo>
                    <a:pt x="240293" y="364508"/>
                    <a:pt x="147843" y="442106"/>
                    <a:pt x="102178" y="556702"/>
                  </a:cubicBezTo>
                  <a:cubicBezTo>
                    <a:pt x="90067" y="557811"/>
                    <a:pt x="78638" y="558462"/>
                    <a:pt x="67809" y="557527"/>
                  </a:cubicBezTo>
                  <a:lnTo>
                    <a:pt x="67809" y="549999"/>
                  </a:lnTo>
                  <a:cubicBezTo>
                    <a:pt x="42197" y="532879"/>
                    <a:pt x="22950" y="506938"/>
                    <a:pt x="1853" y="475562"/>
                  </a:cubicBezTo>
                  <a:lnTo>
                    <a:pt x="1853" y="4075"/>
                  </a:lnTo>
                  <a:lnTo>
                    <a:pt x="51823" y="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Oval 4">
              <a:extLst>
                <a:ext uri="{FF2B5EF4-FFF2-40B4-BE49-F238E27FC236}">
                  <a16:creationId xmlns:a16="http://schemas.microsoft.com/office/drawing/2014/main" id="{5FC94214-44EA-43C4-AE13-2CD1D4A7DE6C}"/>
                </a:ext>
              </a:extLst>
            </p:cNvPr>
            <p:cNvSpPr/>
            <p:nvPr/>
          </p:nvSpPr>
          <p:spPr>
            <a:xfrm rot="16200000">
              <a:off x="8726875" y="3616424"/>
              <a:ext cx="2280799" cy="2721009"/>
            </a:xfrm>
            <a:custGeom>
              <a:avLst/>
              <a:gdLst/>
              <a:ahLst/>
              <a:cxnLst/>
              <a:rect l="l" t="t" r="r" b="b"/>
              <a:pathLst>
                <a:path w="1974766" h="2355909">
                  <a:moveTo>
                    <a:pt x="1974766" y="636708"/>
                  </a:moveTo>
                  <a:lnTo>
                    <a:pt x="1974766" y="1254782"/>
                  </a:lnTo>
                  <a:cubicBezTo>
                    <a:pt x="1963639" y="1267574"/>
                    <a:pt x="1952635" y="1280090"/>
                    <a:pt x="1940562" y="1291135"/>
                  </a:cubicBezTo>
                  <a:cubicBezTo>
                    <a:pt x="1918641" y="1296595"/>
                    <a:pt x="1893878" y="1298230"/>
                    <a:pt x="1865795" y="1296605"/>
                  </a:cubicBezTo>
                  <a:cubicBezTo>
                    <a:pt x="1820001" y="1182570"/>
                    <a:pt x="1727788" y="1105441"/>
                    <a:pt x="1621735" y="1105441"/>
                  </a:cubicBezTo>
                  <a:cubicBezTo>
                    <a:pt x="1522011" y="1105441"/>
                    <a:pt x="1434525" y="1173640"/>
                    <a:pt x="1386054" y="1276514"/>
                  </a:cubicBezTo>
                  <a:cubicBezTo>
                    <a:pt x="1355944" y="1334407"/>
                    <a:pt x="1338369" y="1404233"/>
                    <a:pt x="1338369" y="1479401"/>
                  </a:cubicBezTo>
                  <a:cubicBezTo>
                    <a:pt x="1338369" y="1589213"/>
                    <a:pt x="1375878" y="1687623"/>
                    <a:pt x="1436173" y="1753183"/>
                  </a:cubicBezTo>
                  <a:cubicBezTo>
                    <a:pt x="1442739" y="1762534"/>
                    <a:pt x="1450354" y="1770819"/>
                    <a:pt x="1459070" y="1777771"/>
                  </a:cubicBezTo>
                  <a:cubicBezTo>
                    <a:pt x="1460077" y="1779070"/>
                    <a:pt x="1461286" y="1780138"/>
                    <a:pt x="1462621" y="1781058"/>
                  </a:cubicBezTo>
                  <a:cubicBezTo>
                    <a:pt x="1507602" y="1825126"/>
                    <a:pt x="1563966" y="1850587"/>
                    <a:pt x="1624899" y="1850587"/>
                  </a:cubicBezTo>
                  <a:cubicBezTo>
                    <a:pt x="1731274" y="1850587"/>
                    <a:pt x="1823723" y="1772989"/>
                    <a:pt x="1869389" y="1658393"/>
                  </a:cubicBezTo>
                  <a:cubicBezTo>
                    <a:pt x="1874549" y="1657920"/>
                    <a:pt x="1879586" y="1657531"/>
                    <a:pt x="1884554" y="1658029"/>
                  </a:cubicBezTo>
                  <a:lnTo>
                    <a:pt x="1884554" y="1662373"/>
                  </a:lnTo>
                  <a:cubicBezTo>
                    <a:pt x="1922674" y="1678732"/>
                    <a:pt x="1947133" y="1710505"/>
                    <a:pt x="1974766" y="1751601"/>
                  </a:cubicBezTo>
                  <a:lnTo>
                    <a:pt x="1974766" y="2355909"/>
                  </a:lnTo>
                  <a:lnTo>
                    <a:pt x="1921417" y="2349245"/>
                  </a:lnTo>
                  <a:lnTo>
                    <a:pt x="1810624" y="2323315"/>
                  </a:lnTo>
                  <a:lnTo>
                    <a:pt x="1715659" y="2289135"/>
                  </a:lnTo>
                  <a:lnTo>
                    <a:pt x="1626781" y="2247883"/>
                  </a:lnTo>
                  <a:lnTo>
                    <a:pt x="1545208" y="2198381"/>
                  </a:lnTo>
                  <a:lnTo>
                    <a:pt x="1466070" y="2147701"/>
                  </a:lnTo>
                  <a:lnTo>
                    <a:pt x="1388150" y="2091127"/>
                  </a:lnTo>
                  <a:lnTo>
                    <a:pt x="1315100" y="2035732"/>
                  </a:lnTo>
                  <a:lnTo>
                    <a:pt x="1239614" y="1980336"/>
                  </a:lnTo>
                  <a:lnTo>
                    <a:pt x="1164129" y="1926120"/>
                  </a:lnTo>
                  <a:lnTo>
                    <a:pt x="1103254" y="1889583"/>
                  </a:lnTo>
                  <a:lnTo>
                    <a:pt x="1033856" y="1860117"/>
                  </a:lnTo>
                  <a:lnTo>
                    <a:pt x="960806" y="1836545"/>
                  </a:lnTo>
                  <a:lnTo>
                    <a:pt x="881668" y="1817687"/>
                  </a:lnTo>
                  <a:lnTo>
                    <a:pt x="843925" y="1815330"/>
                  </a:lnTo>
                  <a:lnTo>
                    <a:pt x="798878" y="1817687"/>
                  </a:lnTo>
                  <a:lnTo>
                    <a:pt x="744090" y="1823580"/>
                  </a:lnTo>
                  <a:lnTo>
                    <a:pt x="686867" y="1831830"/>
                  </a:lnTo>
                  <a:lnTo>
                    <a:pt x="624774" y="1844795"/>
                  </a:lnTo>
                  <a:lnTo>
                    <a:pt x="562682" y="1860117"/>
                  </a:lnTo>
                  <a:lnTo>
                    <a:pt x="503024" y="1875439"/>
                  </a:lnTo>
                  <a:lnTo>
                    <a:pt x="445801" y="1891940"/>
                  </a:lnTo>
                  <a:lnTo>
                    <a:pt x="394666" y="1907262"/>
                  </a:lnTo>
                  <a:lnTo>
                    <a:pt x="349618" y="1922584"/>
                  </a:lnTo>
                  <a:lnTo>
                    <a:pt x="316746" y="1935549"/>
                  </a:lnTo>
                  <a:lnTo>
                    <a:pt x="268046" y="1954407"/>
                  </a:lnTo>
                  <a:lnTo>
                    <a:pt x="208388" y="1972086"/>
                  </a:lnTo>
                  <a:lnTo>
                    <a:pt x="141425" y="1990944"/>
                  </a:lnTo>
                  <a:lnTo>
                    <a:pt x="73245" y="2009802"/>
                  </a:lnTo>
                  <a:lnTo>
                    <a:pt x="11152" y="2031017"/>
                  </a:lnTo>
                  <a:lnTo>
                    <a:pt x="0" y="2035575"/>
                  </a:lnTo>
                  <a:lnTo>
                    <a:pt x="0" y="636708"/>
                  </a:lnTo>
                  <a:lnTo>
                    <a:pt x="750444" y="636708"/>
                  </a:lnTo>
                  <a:cubicBezTo>
                    <a:pt x="817390" y="591115"/>
                    <a:pt x="856029" y="549821"/>
                    <a:pt x="845555" y="435427"/>
                  </a:cubicBezTo>
                  <a:cubicBezTo>
                    <a:pt x="750160" y="397413"/>
                    <a:pt x="685564" y="320454"/>
                    <a:pt x="685564" y="231902"/>
                  </a:cubicBezTo>
                  <a:cubicBezTo>
                    <a:pt x="685564" y="103826"/>
                    <a:pt x="820693" y="0"/>
                    <a:pt x="987383" y="0"/>
                  </a:cubicBezTo>
                  <a:cubicBezTo>
                    <a:pt x="1154073" y="0"/>
                    <a:pt x="1289202" y="103826"/>
                    <a:pt x="1289202" y="231902"/>
                  </a:cubicBezTo>
                  <a:cubicBezTo>
                    <a:pt x="1289202" y="320186"/>
                    <a:pt x="1224996" y="396948"/>
                    <a:pt x="1130068" y="435069"/>
                  </a:cubicBezTo>
                  <a:cubicBezTo>
                    <a:pt x="1124056" y="538960"/>
                    <a:pt x="1171643" y="588249"/>
                    <a:pt x="1227233" y="636708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Oval 4">
              <a:extLst>
                <a:ext uri="{FF2B5EF4-FFF2-40B4-BE49-F238E27FC236}">
                  <a16:creationId xmlns:a16="http://schemas.microsoft.com/office/drawing/2014/main" id="{24122D79-D8B7-4289-A105-30709E565594}"/>
                </a:ext>
              </a:extLst>
            </p:cNvPr>
            <p:cNvSpPr/>
            <p:nvPr/>
          </p:nvSpPr>
          <p:spPr>
            <a:xfrm rot="5400000">
              <a:off x="7719581" y="1562290"/>
              <a:ext cx="1972039" cy="2414654"/>
            </a:xfrm>
            <a:custGeom>
              <a:avLst/>
              <a:gdLst/>
              <a:ahLst/>
              <a:cxnLst/>
              <a:rect l="l" t="t" r="r" b="b"/>
              <a:pathLst>
                <a:path w="1707435" h="2090660">
                  <a:moveTo>
                    <a:pt x="0" y="636708"/>
                  </a:moveTo>
                  <a:lnTo>
                    <a:pt x="483113" y="636708"/>
                  </a:lnTo>
                  <a:cubicBezTo>
                    <a:pt x="550059" y="591115"/>
                    <a:pt x="588698" y="549821"/>
                    <a:pt x="578224" y="435427"/>
                  </a:cubicBezTo>
                  <a:cubicBezTo>
                    <a:pt x="482829" y="397413"/>
                    <a:pt x="418233" y="320454"/>
                    <a:pt x="418233" y="231902"/>
                  </a:cubicBezTo>
                  <a:cubicBezTo>
                    <a:pt x="418233" y="103826"/>
                    <a:pt x="553362" y="0"/>
                    <a:pt x="720052" y="0"/>
                  </a:cubicBezTo>
                  <a:cubicBezTo>
                    <a:pt x="886742" y="0"/>
                    <a:pt x="1021871" y="103826"/>
                    <a:pt x="1021871" y="231902"/>
                  </a:cubicBezTo>
                  <a:cubicBezTo>
                    <a:pt x="1021871" y="320186"/>
                    <a:pt x="957665" y="396948"/>
                    <a:pt x="862737" y="435069"/>
                  </a:cubicBezTo>
                  <a:cubicBezTo>
                    <a:pt x="856725" y="538960"/>
                    <a:pt x="904312" y="588249"/>
                    <a:pt x="959902" y="636708"/>
                  </a:cubicBezTo>
                  <a:lnTo>
                    <a:pt x="1707435" y="636708"/>
                  </a:lnTo>
                  <a:lnTo>
                    <a:pt x="1707435" y="1254782"/>
                  </a:lnTo>
                  <a:cubicBezTo>
                    <a:pt x="1690700" y="1274019"/>
                    <a:pt x="1674245" y="1292635"/>
                    <a:pt x="1654888" y="1307567"/>
                  </a:cubicBezTo>
                  <a:cubicBezTo>
                    <a:pt x="1635704" y="1310923"/>
                    <a:pt x="1614535" y="1311845"/>
                    <a:pt x="1591041" y="1310485"/>
                  </a:cubicBezTo>
                  <a:cubicBezTo>
                    <a:pt x="1545247" y="1196450"/>
                    <a:pt x="1453034" y="1119321"/>
                    <a:pt x="1346981" y="1119321"/>
                  </a:cubicBezTo>
                  <a:cubicBezTo>
                    <a:pt x="1265211" y="1119321"/>
                    <a:pt x="1191670" y="1165172"/>
                    <a:pt x="1141573" y="1238801"/>
                  </a:cubicBezTo>
                  <a:cubicBezTo>
                    <a:pt x="1085071" y="1304417"/>
                    <a:pt x="1050139" y="1399771"/>
                    <a:pt x="1050139" y="1505742"/>
                  </a:cubicBezTo>
                  <a:cubicBezTo>
                    <a:pt x="1050139" y="1639617"/>
                    <a:pt x="1105889" y="1756546"/>
                    <a:pt x="1189687" y="1818205"/>
                  </a:cubicBezTo>
                  <a:cubicBezTo>
                    <a:pt x="1234650" y="1860187"/>
                    <a:pt x="1289942" y="1884607"/>
                    <a:pt x="1349616" y="1884607"/>
                  </a:cubicBezTo>
                  <a:cubicBezTo>
                    <a:pt x="1455991" y="1884607"/>
                    <a:pt x="1548440" y="1807009"/>
                    <a:pt x="1594106" y="1692413"/>
                  </a:cubicBezTo>
                  <a:cubicBezTo>
                    <a:pt x="1617344" y="1690285"/>
                    <a:pt x="1638071" y="1689844"/>
                    <a:pt x="1656707" y="1691095"/>
                  </a:cubicBezTo>
                  <a:cubicBezTo>
                    <a:pt x="1675779" y="1706140"/>
                    <a:pt x="1691049" y="1727232"/>
                    <a:pt x="1707435" y="1751601"/>
                  </a:cubicBezTo>
                  <a:lnTo>
                    <a:pt x="1707435" y="2090660"/>
                  </a:lnTo>
                  <a:lnTo>
                    <a:pt x="1673829" y="2063422"/>
                  </a:lnTo>
                  <a:lnTo>
                    <a:pt x="1614171" y="2024528"/>
                  </a:lnTo>
                  <a:lnTo>
                    <a:pt x="1549643" y="1992705"/>
                  </a:lnTo>
                  <a:lnTo>
                    <a:pt x="1496073" y="1975026"/>
                  </a:lnTo>
                  <a:lnTo>
                    <a:pt x="1443720" y="1969133"/>
                  </a:lnTo>
                  <a:lnTo>
                    <a:pt x="1387715" y="1969133"/>
                  </a:lnTo>
                  <a:lnTo>
                    <a:pt x="1328057" y="1970311"/>
                  </a:lnTo>
                  <a:lnTo>
                    <a:pt x="1268400" y="1972668"/>
                  </a:lnTo>
                  <a:lnTo>
                    <a:pt x="1203872" y="1970311"/>
                  </a:lnTo>
                  <a:lnTo>
                    <a:pt x="1135692" y="1964418"/>
                  </a:lnTo>
                  <a:lnTo>
                    <a:pt x="854448" y="1898415"/>
                  </a:lnTo>
                  <a:lnTo>
                    <a:pt x="752178" y="1857164"/>
                  </a:lnTo>
                  <a:lnTo>
                    <a:pt x="657212" y="1807662"/>
                  </a:lnTo>
                  <a:lnTo>
                    <a:pt x="568334" y="1749909"/>
                  </a:lnTo>
                  <a:lnTo>
                    <a:pt x="484326" y="1683906"/>
                  </a:lnTo>
                  <a:lnTo>
                    <a:pt x="407624" y="1610832"/>
                  </a:lnTo>
                  <a:lnTo>
                    <a:pt x="337008" y="1531864"/>
                  </a:lnTo>
                  <a:lnTo>
                    <a:pt x="272481" y="1445825"/>
                  </a:lnTo>
                  <a:lnTo>
                    <a:pt x="215258" y="1356250"/>
                  </a:lnTo>
                  <a:lnTo>
                    <a:pt x="164123" y="1259603"/>
                  </a:lnTo>
                  <a:lnTo>
                    <a:pt x="121510" y="1160599"/>
                  </a:lnTo>
                  <a:lnTo>
                    <a:pt x="83767" y="1060416"/>
                  </a:lnTo>
                  <a:lnTo>
                    <a:pt x="7065" y="72333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3" name="Freeform 11">
            <a:extLst>
              <a:ext uri="{FF2B5EF4-FFF2-40B4-BE49-F238E27FC236}">
                <a16:creationId xmlns:a16="http://schemas.microsoft.com/office/drawing/2014/main" id="{6C2B14CB-6B9A-4380-97B6-54E72E97293E}"/>
              </a:ext>
            </a:extLst>
          </p:cNvPr>
          <p:cNvSpPr/>
          <p:nvPr/>
        </p:nvSpPr>
        <p:spPr>
          <a:xfrm>
            <a:off x="6348073" y="1491514"/>
            <a:ext cx="2640844" cy="171917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309DF49-BFF0-4444-A66A-E9D3EDD4B9B9}"/>
              </a:ext>
            </a:extLst>
          </p:cNvPr>
          <p:cNvGrpSpPr/>
          <p:nvPr/>
        </p:nvGrpSpPr>
        <p:grpSpPr>
          <a:xfrm>
            <a:off x="10481495" y="1223320"/>
            <a:ext cx="1583127" cy="1764078"/>
            <a:chOff x="3020595" y="0"/>
            <a:chExt cx="6152060" cy="6855239"/>
          </a:xfrm>
        </p:grpSpPr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07C8C217-66BC-438C-8A70-D6831A523993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3F92111B-4138-4E9F-BDA8-1A41BDB215A3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CCB161D3-7954-4DA0-9EA1-4FE96ADA7514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2E8436AE-5D9F-4CC3-ADA6-95F4E17F2128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03E12C46-B08A-4AB8-97B9-12380992DA30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57DE4F40-B755-4F29-9FA4-A31A0D386282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192984FA-DD32-4FB8-B574-294216C9F1E5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4A948B4E-200C-4DE9-A27E-6C1085A32C44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2256896F-3B68-4BAA-ADDC-2E9B3DFF2A3D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38CC946F-9375-4931-B247-AADE48B95662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9E355DCB-2F09-4450-8EC0-21CE6D892174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F49D5B48-1A7E-4C7B-8511-B5138A343232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97830DED-A576-4E25-B976-EE2367C9DC95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4F421EBF-D10F-4BEE-9D3E-CE02D8A3CD78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C0C30878-6EE9-4C85-83E2-05A7BB8198AC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D9C728EC-6118-4E40-BF98-4321A67188A4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637634C2-5BBB-477E-A1A4-7B11DF48E170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81AEF5EB-A80C-4815-906E-5CCDA9E60A54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AB6CC96E-55BD-4E6F-9385-CA74B37262BF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64E79E2C-9758-4ED0-AE3D-69B596052A2A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52955D7F-1FE7-4C4A-AE94-EF05353E573E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CD7A510E-862D-487A-AAD4-4832004733C5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91678236-8278-4725-9C81-6BB0A15660DF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BB658196-1882-4D6D-9DB4-84C3A7638ACB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000F7FEA-698B-4ADE-B174-26A45335B567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9BEF532D-8286-4C79-A88A-90166CE5AC52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8159B156-FB58-4BD6-A1B1-7245592EEAF3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E51CB6F0-27C0-4321-8D99-B1751A5AB429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9B9CA07A-3866-4E33-A8C4-7E10CE8F31D0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17C38BC8-9891-4955-A260-F148DC1D3122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65" name="Group 21">
            <a:extLst>
              <a:ext uri="{FF2B5EF4-FFF2-40B4-BE49-F238E27FC236}">
                <a16:creationId xmlns:a16="http://schemas.microsoft.com/office/drawing/2014/main" id="{6FD3AF76-6B38-46BC-A416-D7ACE593F966}"/>
              </a:ext>
            </a:extLst>
          </p:cNvPr>
          <p:cNvGrpSpPr/>
          <p:nvPr/>
        </p:nvGrpSpPr>
        <p:grpSpPr>
          <a:xfrm flipH="1">
            <a:off x="9002629" y="1791897"/>
            <a:ext cx="1392330" cy="1224138"/>
            <a:chOff x="3983887" y="4061275"/>
            <a:chExt cx="2122406" cy="1866023"/>
          </a:xfrm>
        </p:grpSpPr>
        <p:grpSp>
          <p:nvGrpSpPr>
            <p:cNvPr id="166" name="Group 22">
              <a:extLst>
                <a:ext uri="{FF2B5EF4-FFF2-40B4-BE49-F238E27FC236}">
                  <a16:creationId xmlns:a16="http://schemas.microsoft.com/office/drawing/2014/main" id="{888064CE-0952-41F0-A25D-C3D6C68E7C4D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9" name="Freeform 15">
                <a:extLst>
                  <a:ext uri="{FF2B5EF4-FFF2-40B4-BE49-F238E27FC236}">
                    <a16:creationId xmlns:a16="http://schemas.microsoft.com/office/drawing/2014/main" id="{7E43512A-76DC-4204-9099-646895D72211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66848567-4FB7-4457-8532-CC3196789F7F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7" name="Group 23">
              <a:extLst>
                <a:ext uri="{FF2B5EF4-FFF2-40B4-BE49-F238E27FC236}">
                  <a16:creationId xmlns:a16="http://schemas.microsoft.com/office/drawing/2014/main" id="{82AC33B3-B5E2-4878-96EB-18ABDF27BCE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7" name="Freeform 18">
                <a:extLst>
                  <a:ext uri="{FF2B5EF4-FFF2-40B4-BE49-F238E27FC236}">
                    <a16:creationId xmlns:a16="http://schemas.microsoft.com/office/drawing/2014/main" id="{945BBBFF-0F71-467B-AE43-3C3BCE6DA4A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Freeform 19">
                <a:extLst>
                  <a:ext uri="{FF2B5EF4-FFF2-40B4-BE49-F238E27FC236}">
                    <a16:creationId xmlns:a16="http://schemas.microsoft.com/office/drawing/2014/main" id="{36AB6C89-F8BD-45E3-AC45-6BBEC485058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8" name="Group 24">
              <a:extLst>
                <a:ext uri="{FF2B5EF4-FFF2-40B4-BE49-F238E27FC236}">
                  <a16:creationId xmlns:a16="http://schemas.microsoft.com/office/drawing/2014/main" id="{C1DB6AA0-9273-4E00-8187-2A382A229F7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Freeform 21">
                <a:extLst>
                  <a:ext uri="{FF2B5EF4-FFF2-40B4-BE49-F238E27FC236}">
                    <a16:creationId xmlns:a16="http://schemas.microsoft.com/office/drawing/2014/main" id="{7A23B2FE-5C5F-46C6-898F-93A344323D5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6F0ED009-E8C8-4982-8A3A-8DE1EC61F10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9" name="Group 25">
              <a:extLst>
                <a:ext uri="{FF2B5EF4-FFF2-40B4-BE49-F238E27FC236}">
                  <a16:creationId xmlns:a16="http://schemas.microsoft.com/office/drawing/2014/main" id="{8B0AF25F-949C-4AC1-B753-F7449C2BBA8F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3" name="Freeform 24">
                <a:extLst>
                  <a:ext uri="{FF2B5EF4-FFF2-40B4-BE49-F238E27FC236}">
                    <a16:creationId xmlns:a16="http://schemas.microsoft.com/office/drawing/2014/main" id="{2976BE45-293A-463B-884B-B454100DFCF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4" name="Rectangle 22">
                <a:extLst>
                  <a:ext uri="{FF2B5EF4-FFF2-40B4-BE49-F238E27FC236}">
                    <a16:creationId xmlns:a16="http://schemas.microsoft.com/office/drawing/2014/main" id="{8F90CDF7-3B1D-4B4E-A516-D48B6D7CFF0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0" name="Group 26">
              <a:extLst>
                <a:ext uri="{FF2B5EF4-FFF2-40B4-BE49-F238E27FC236}">
                  <a16:creationId xmlns:a16="http://schemas.microsoft.com/office/drawing/2014/main" id="{CC55C5C7-F9E7-4D9D-825A-D9BF616EF5F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Freeform 27">
                <a:extLst>
                  <a:ext uri="{FF2B5EF4-FFF2-40B4-BE49-F238E27FC236}">
                    <a16:creationId xmlns:a16="http://schemas.microsoft.com/office/drawing/2014/main" id="{340D1D5A-2D0B-4EC4-9927-73848E0A0C06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2" name="Freeform 28">
                <a:extLst>
                  <a:ext uri="{FF2B5EF4-FFF2-40B4-BE49-F238E27FC236}">
                    <a16:creationId xmlns:a16="http://schemas.microsoft.com/office/drawing/2014/main" id="{058D196D-E254-40E1-AFA3-69D0208C087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DF8026B0-F428-4CBF-880A-24FEF1F16A9D}"/>
              </a:ext>
            </a:extLst>
          </p:cNvPr>
          <p:cNvGrpSpPr/>
          <p:nvPr/>
        </p:nvGrpSpPr>
        <p:grpSpPr>
          <a:xfrm>
            <a:off x="7961245" y="1395947"/>
            <a:ext cx="870672" cy="1161024"/>
            <a:chOff x="9900592" y="3481411"/>
            <a:chExt cx="1656606" cy="2082040"/>
          </a:xfrm>
        </p:grpSpPr>
        <p:grpSp>
          <p:nvGrpSpPr>
            <p:cNvPr id="182" name="그룹 181">
              <a:extLst>
                <a:ext uri="{FF2B5EF4-FFF2-40B4-BE49-F238E27FC236}">
                  <a16:creationId xmlns:a16="http://schemas.microsoft.com/office/drawing/2014/main" id="{89EB485A-BB87-4D2E-ADC5-91E3FCD0BB13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195" name="직사각형 6">
                <a:extLst>
                  <a:ext uri="{FF2B5EF4-FFF2-40B4-BE49-F238E27FC236}">
                    <a16:creationId xmlns:a16="http://schemas.microsoft.com/office/drawing/2014/main" id="{A49F10B7-5D8D-4A55-BD24-F46805640EE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C134A9CE-97D3-456E-9B41-0B19CEF8C15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3" name="그룹 182">
              <a:extLst>
                <a:ext uri="{FF2B5EF4-FFF2-40B4-BE49-F238E27FC236}">
                  <a16:creationId xmlns:a16="http://schemas.microsoft.com/office/drawing/2014/main" id="{F46FD8DB-C7BB-426E-AF2A-D654DF899C1A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93" name="직사각형 6">
                <a:extLst>
                  <a:ext uri="{FF2B5EF4-FFF2-40B4-BE49-F238E27FC236}">
                    <a16:creationId xmlns:a16="http://schemas.microsoft.com/office/drawing/2014/main" id="{44E5FDF6-1310-4C1E-B311-3D7EBDF5E6E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1054999C-CDC0-4112-9D85-826C3E03BAED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4" name="그룹 183">
              <a:extLst>
                <a:ext uri="{FF2B5EF4-FFF2-40B4-BE49-F238E27FC236}">
                  <a16:creationId xmlns:a16="http://schemas.microsoft.com/office/drawing/2014/main" id="{F8790432-9F42-4943-8345-7AFCAAB84BBE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91" name="직사각형 6">
                <a:extLst>
                  <a:ext uri="{FF2B5EF4-FFF2-40B4-BE49-F238E27FC236}">
                    <a16:creationId xmlns:a16="http://schemas.microsoft.com/office/drawing/2014/main" id="{42E1C9AF-DE0E-4F05-8BD9-543C20CA6D6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7008B90A-ED2C-45C5-BDEE-4A06367D2C0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FC1E8734-5DCC-4732-96C4-D182C87630C1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89" name="직사각형 6">
                <a:extLst>
                  <a:ext uri="{FF2B5EF4-FFF2-40B4-BE49-F238E27FC236}">
                    <a16:creationId xmlns:a16="http://schemas.microsoft.com/office/drawing/2014/main" id="{2538C503-9870-464F-8454-A7E2815D353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EC43FC28-BA16-43B2-9EE9-D855AA89FDE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C46DEF69-0AAA-4CE2-88F2-A265A21D2DEC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87" name="직사각형 6">
                <a:extLst>
                  <a:ext uri="{FF2B5EF4-FFF2-40B4-BE49-F238E27FC236}">
                    <a16:creationId xmlns:a16="http://schemas.microsoft.com/office/drawing/2014/main" id="{BF4EEAD7-AF98-489D-962F-70DA87F5C13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F902070D-5106-433A-9CDF-623951D0CFA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97" name="Group 7">
            <a:extLst>
              <a:ext uri="{FF2B5EF4-FFF2-40B4-BE49-F238E27FC236}">
                <a16:creationId xmlns:a16="http://schemas.microsoft.com/office/drawing/2014/main" id="{1F818C39-A47E-4F45-829D-1E41B3736B2E}"/>
              </a:ext>
            </a:extLst>
          </p:cNvPr>
          <p:cNvGrpSpPr/>
          <p:nvPr/>
        </p:nvGrpSpPr>
        <p:grpSpPr>
          <a:xfrm>
            <a:off x="2108680" y="1255557"/>
            <a:ext cx="1895554" cy="2015060"/>
            <a:chOff x="2771800" y="2060848"/>
            <a:chExt cx="3653928" cy="3884295"/>
          </a:xfrm>
        </p:grpSpPr>
        <p:sp>
          <p:nvSpPr>
            <p:cNvPr id="198" name="Freeform 11">
              <a:extLst>
                <a:ext uri="{FF2B5EF4-FFF2-40B4-BE49-F238E27FC236}">
                  <a16:creationId xmlns:a16="http://schemas.microsoft.com/office/drawing/2014/main" id="{36066950-0381-474C-90E3-7161F3CC4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99" name="Pie 6">
              <a:extLst>
                <a:ext uri="{FF2B5EF4-FFF2-40B4-BE49-F238E27FC236}">
                  <a16:creationId xmlns:a16="http://schemas.microsoft.com/office/drawing/2014/main" id="{EBF7B146-ADFB-4CD9-A583-4F43E5DB9580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00" name="Pie 13">
              <a:extLst>
                <a:ext uri="{FF2B5EF4-FFF2-40B4-BE49-F238E27FC236}">
                  <a16:creationId xmlns:a16="http://schemas.microsoft.com/office/drawing/2014/main" id="{029D5DF8-CBCC-4605-9BD7-2322D6C7945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1" name="Pie 14">
              <a:extLst>
                <a:ext uri="{FF2B5EF4-FFF2-40B4-BE49-F238E27FC236}">
                  <a16:creationId xmlns:a16="http://schemas.microsoft.com/office/drawing/2014/main" id="{0A923188-8408-487C-A98D-D30E7B7BAB14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02" name="Pie 15">
              <a:extLst>
                <a:ext uri="{FF2B5EF4-FFF2-40B4-BE49-F238E27FC236}">
                  <a16:creationId xmlns:a16="http://schemas.microsoft.com/office/drawing/2014/main" id="{CBF6B9E0-8CF5-4008-9651-68DE2EF82B83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25">
            <a:extLst>
              <a:ext uri="{FF2B5EF4-FFF2-40B4-BE49-F238E27FC236}">
                <a16:creationId xmlns:a16="http://schemas.microsoft.com/office/drawing/2014/main" id="{1D1493F7-9242-4CB3-9F9C-0FD401749F6B}"/>
              </a:ext>
            </a:extLst>
          </p:cNvPr>
          <p:cNvGrpSpPr/>
          <p:nvPr/>
        </p:nvGrpSpPr>
        <p:grpSpPr>
          <a:xfrm>
            <a:off x="9352911" y="983260"/>
            <a:ext cx="738840" cy="842847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4" name="Freeform: Shape 26">
              <a:extLst>
                <a:ext uri="{FF2B5EF4-FFF2-40B4-BE49-F238E27FC236}">
                  <a16:creationId xmlns:a16="http://schemas.microsoft.com/office/drawing/2014/main" id="{2F9B1A78-5CEE-4352-B05B-5B51C3F17892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7">
              <a:extLst>
                <a:ext uri="{FF2B5EF4-FFF2-40B4-BE49-F238E27FC236}">
                  <a16:creationId xmlns:a16="http://schemas.microsoft.com/office/drawing/2014/main" id="{631E3285-DB65-414C-8AF8-001C19B36C46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8">
              <a:extLst>
                <a:ext uri="{FF2B5EF4-FFF2-40B4-BE49-F238E27FC236}">
                  <a16:creationId xmlns:a16="http://schemas.microsoft.com/office/drawing/2014/main" id="{E8DD4D08-9AD9-45D0-AAB4-E012762B5265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9">
              <a:extLst>
                <a:ext uri="{FF2B5EF4-FFF2-40B4-BE49-F238E27FC236}">
                  <a16:creationId xmlns:a16="http://schemas.microsoft.com/office/drawing/2014/main" id="{9E0A5546-6B83-4C0F-BC89-F172B7BAD57A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0">
              <a:extLst>
                <a:ext uri="{FF2B5EF4-FFF2-40B4-BE49-F238E27FC236}">
                  <a16:creationId xmlns:a16="http://schemas.microsoft.com/office/drawing/2014/main" id="{EC0E33BE-A71D-4894-91FC-6E893A6442E1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1">
              <a:extLst>
                <a:ext uri="{FF2B5EF4-FFF2-40B4-BE49-F238E27FC236}">
                  <a16:creationId xmlns:a16="http://schemas.microsoft.com/office/drawing/2014/main" id="{61FE1B85-E86A-4FC3-B49E-AC50FAAFA946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2">
              <a:extLst>
                <a:ext uri="{FF2B5EF4-FFF2-40B4-BE49-F238E27FC236}">
                  <a16:creationId xmlns:a16="http://schemas.microsoft.com/office/drawing/2014/main" id="{B5DF8B2A-2B2B-411D-AE13-E0626D63F714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1EB012EA-B04C-4D17-A4EE-475C2A999DAC}"/>
              </a:ext>
            </a:extLst>
          </p:cNvPr>
          <p:cNvGrpSpPr/>
          <p:nvPr/>
        </p:nvGrpSpPr>
        <p:grpSpPr>
          <a:xfrm>
            <a:off x="6836816" y="1713311"/>
            <a:ext cx="781284" cy="984886"/>
            <a:chOff x="10575783" y="3873996"/>
            <a:chExt cx="951527" cy="1199494"/>
          </a:xfrm>
        </p:grpSpPr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B2F6E43C-4EBE-4F3D-B7C9-388532A2EB61}"/>
                </a:ext>
              </a:extLst>
            </p:cNvPr>
            <p:cNvSpPr/>
            <p:nvPr/>
          </p:nvSpPr>
          <p:spPr>
            <a:xfrm flipH="1">
              <a:off x="10892699" y="4768910"/>
              <a:ext cx="317696" cy="304580"/>
            </a:xfrm>
            <a:custGeom>
              <a:avLst/>
              <a:gdLst>
                <a:gd name="connsiteX0" fmla="*/ 275337 w 317696"/>
                <a:gd name="connsiteY0" fmla="*/ 219862 h 304580"/>
                <a:gd name="connsiteX1" fmla="*/ 42361 w 317696"/>
                <a:gd name="connsiteY1" fmla="*/ 219862 h 304580"/>
                <a:gd name="connsiteX2" fmla="*/ 42361 w 317696"/>
                <a:gd name="connsiteY2" fmla="*/ 262221 h 304580"/>
                <a:gd name="connsiteX3" fmla="*/ 158849 w 317696"/>
                <a:gd name="connsiteY3" fmla="*/ 304580 h 304580"/>
                <a:gd name="connsiteX4" fmla="*/ 275337 w 317696"/>
                <a:gd name="connsiteY4" fmla="*/ 262221 h 304580"/>
                <a:gd name="connsiteX5" fmla="*/ 274826 w 317696"/>
                <a:gd name="connsiteY5" fmla="*/ 146575 h 304580"/>
                <a:gd name="connsiteX6" fmla="*/ 42870 w 317696"/>
                <a:gd name="connsiteY6" fmla="*/ 146575 h 304580"/>
                <a:gd name="connsiteX7" fmla="*/ 21180 w 317696"/>
                <a:gd name="connsiteY7" fmla="*/ 168266 h 304580"/>
                <a:gd name="connsiteX8" fmla="*/ 21180 w 317696"/>
                <a:gd name="connsiteY8" fmla="*/ 177841 h 304580"/>
                <a:gd name="connsiteX9" fmla="*/ 42870 w 317696"/>
                <a:gd name="connsiteY9" fmla="*/ 199531 h 304580"/>
                <a:gd name="connsiteX10" fmla="*/ 274826 w 317696"/>
                <a:gd name="connsiteY10" fmla="*/ 199531 h 304580"/>
                <a:gd name="connsiteX11" fmla="*/ 296516 w 317696"/>
                <a:gd name="connsiteY11" fmla="*/ 177841 h 304580"/>
                <a:gd name="connsiteX12" fmla="*/ 296516 w 317696"/>
                <a:gd name="connsiteY12" fmla="*/ 168266 h 304580"/>
                <a:gd name="connsiteX13" fmla="*/ 274826 w 317696"/>
                <a:gd name="connsiteY13" fmla="*/ 146575 h 304580"/>
                <a:gd name="connsiteX14" fmla="*/ 285416 w 317696"/>
                <a:gd name="connsiteY14" fmla="*/ 73288 h 304580"/>
                <a:gd name="connsiteX15" fmla="*/ 32281 w 317696"/>
                <a:gd name="connsiteY15" fmla="*/ 73288 h 304580"/>
                <a:gd name="connsiteX16" fmla="*/ 10591 w 317696"/>
                <a:gd name="connsiteY16" fmla="*/ 94979 h 304580"/>
                <a:gd name="connsiteX17" fmla="*/ 10591 w 317696"/>
                <a:gd name="connsiteY17" fmla="*/ 104553 h 304580"/>
                <a:gd name="connsiteX18" fmla="*/ 32281 w 317696"/>
                <a:gd name="connsiteY18" fmla="*/ 126243 h 304580"/>
                <a:gd name="connsiteX19" fmla="*/ 285416 w 317696"/>
                <a:gd name="connsiteY19" fmla="*/ 126243 h 304580"/>
                <a:gd name="connsiteX20" fmla="*/ 307107 w 317696"/>
                <a:gd name="connsiteY20" fmla="*/ 104553 h 304580"/>
                <a:gd name="connsiteX21" fmla="*/ 307107 w 317696"/>
                <a:gd name="connsiteY21" fmla="*/ 94979 h 304580"/>
                <a:gd name="connsiteX22" fmla="*/ 285416 w 317696"/>
                <a:gd name="connsiteY22" fmla="*/ 73288 h 304580"/>
                <a:gd name="connsiteX23" fmla="*/ 296006 w 317696"/>
                <a:gd name="connsiteY23" fmla="*/ 0 h 304580"/>
                <a:gd name="connsiteX24" fmla="*/ 21691 w 317696"/>
                <a:gd name="connsiteY24" fmla="*/ 0 h 304580"/>
                <a:gd name="connsiteX25" fmla="*/ 0 w 317696"/>
                <a:gd name="connsiteY25" fmla="*/ 21690 h 304580"/>
                <a:gd name="connsiteX26" fmla="*/ 0 w 317696"/>
                <a:gd name="connsiteY26" fmla="*/ 31265 h 304580"/>
                <a:gd name="connsiteX27" fmla="*/ 21691 w 317696"/>
                <a:gd name="connsiteY27" fmla="*/ 52955 h 304580"/>
                <a:gd name="connsiteX28" fmla="*/ 296006 w 317696"/>
                <a:gd name="connsiteY28" fmla="*/ 52955 h 304580"/>
                <a:gd name="connsiteX29" fmla="*/ 317696 w 317696"/>
                <a:gd name="connsiteY29" fmla="*/ 31265 h 304580"/>
                <a:gd name="connsiteX30" fmla="*/ 317696 w 317696"/>
                <a:gd name="connsiteY30" fmla="*/ 21690 h 304580"/>
                <a:gd name="connsiteX31" fmla="*/ 296006 w 317696"/>
                <a:gd name="connsiteY31" fmla="*/ 0 h 3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7696" h="304580">
                  <a:moveTo>
                    <a:pt x="275337" y="219862"/>
                  </a:moveTo>
                  <a:lnTo>
                    <a:pt x="42361" y="219862"/>
                  </a:lnTo>
                  <a:lnTo>
                    <a:pt x="42361" y="262221"/>
                  </a:lnTo>
                  <a:cubicBezTo>
                    <a:pt x="42361" y="285615"/>
                    <a:pt x="94514" y="304580"/>
                    <a:pt x="158849" y="304580"/>
                  </a:cubicBezTo>
                  <a:cubicBezTo>
                    <a:pt x="223184" y="304580"/>
                    <a:pt x="275337" y="285615"/>
                    <a:pt x="275337" y="262221"/>
                  </a:cubicBezTo>
                  <a:close/>
                  <a:moveTo>
                    <a:pt x="274826" y="146575"/>
                  </a:moveTo>
                  <a:lnTo>
                    <a:pt x="42870" y="146575"/>
                  </a:lnTo>
                  <a:cubicBezTo>
                    <a:pt x="30891" y="146575"/>
                    <a:pt x="21180" y="156287"/>
                    <a:pt x="21180" y="168266"/>
                  </a:cubicBezTo>
                  <a:lnTo>
                    <a:pt x="21180" y="177841"/>
                  </a:lnTo>
                  <a:cubicBezTo>
                    <a:pt x="21180" y="189820"/>
                    <a:pt x="30891" y="199531"/>
                    <a:pt x="42870" y="199531"/>
                  </a:cubicBezTo>
                  <a:lnTo>
                    <a:pt x="274826" y="199531"/>
                  </a:lnTo>
                  <a:cubicBezTo>
                    <a:pt x="286805" y="199531"/>
                    <a:pt x="296516" y="189820"/>
                    <a:pt x="296516" y="177841"/>
                  </a:cubicBezTo>
                  <a:lnTo>
                    <a:pt x="296516" y="168266"/>
                  </a:lnTo>
                  <a:cubicBezTo>
                    <a:pt x="296516" y="156287"/>
                    <a:pt x="286805" y="146575"/>
                    <a:pt x="274826" y="146575"/>
                  </a:cubicBezTo>
                  <a:close/>
                  <a:moveTo>
                    <a:pt x="285416" y="73288"/>
                  </a:moveTo>
                  <a:lnTo>
                    <a:pt x="32281" y="73288"/>
                  </a:lnTo>
                  <a:cubicBezTo>
                    <a:pt x="20302" y="73288"/>
                    <a:pt x="10591" y="82999"/>
                    <a:pt x="10591" y="94979"/>
                  </a:cubicBezTo>
                  <a:lnTo>
                    <a:pt x="10591" y="104553"/>
                  </a:lnTo>
                  <a:cubicBezTo>
                    <a:pt x="10591" y="116532"/>
                    <a:pt x="20302" y="126243"/>
                    <a:pt x="32281" y="126243"/>
                  </a:cubicBezTo>
                  <a:lnTo>
                    <a:pt x="285416" y="126243"/>
                  </a:lnTo>
                  <a:cubicBezTo>
                    <a:pt x="297396" y="126243"/>
                    <a:pt x="307107" y="116532"/>
                    <a:pt x="307107" y="104553"/>
                  </a:cubicBezTo>
                  <a:lnTo>
                    <a:pt x="307107" y="94979"/>
                  </a:lnTo>
                  <a:cubicBezTo>
                    <a:pt x="307107" y="82999"/>
                    <a:pt x="297396" y="73288"/>
                    <a:pt x="285416" y="73288"/>
                  </a:cubicBezTo>
                  <a:close/>
                  <a:moveTo>
                    <a:pt x="296006" y="0"/>
                  </a:moveTo>
                  <a:lnTo>
                    <a:pt x="21691" y="0"/>
                  </a:lnTo>
                  <a:cubicBezTo>
                    <a:pt x="9711" y="0"/>
                    <a:pt x="0" y="9711"/>
                    <a:pt x="0" y="21690"/>
                  </a:cubicBezTo>
                  <a:lnTo>
                    <a:pt x="0" y="31265"/>
                  </a:lnTo>
                  <a:cubicBezTo>
                    <a:pt x="0" y="43244"/>
                    <a:pt x="9711" y="52955"/>
                    <a:pt x="21691" y="52955"/>
                  </a:cubicBezTo>
                  <a:lnTo>
                    <a:pt x="296006" y="52955"/>
                  </a:lnTo>
                  <a:cubicBezTo>
                    <a:pt x="307985" y="52955"/>
                    <a:pt x="317696" y="43244"/>
                    <a:pt x="317696" y="31265"/>
                  </a:cubicBezTo>
                  <a:lnTo>
                    <a:pt x="317696" y="21690"/>
                  </a:lnTo>
                  <a:cubicBezTo>
                    <a:pt x="317696" y="9711"/>
                    <a:pt x="307985" y="0"/>
                    <a:pt x="296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A522076-735A-4E08-90A5-24C5BE5F16AB}"/>
                </a:ext>
              </a:extLst>
            </p:cNvPr>
            <p:cNvSpPr/>
            <p:nvPr/>
          </p:nvSpPr>
          <p:spPr>
            <a:xfrm>
              <a:off x="10575783" y="3873996"/>
              <a:ext cx="951527" cy="847346"/>
            </a:xfrm>
            <a:custGeom>
              <a:avLst/>
              <a:gdLst>
                <a:gd name="connsiteX0" fmla="*/ 451694 w 951527"/>
                <a:gd name="connsiteY0" fmla="*/ 529013 h 847346"/>
                <a:gd name="connsiteX1" fmla="*/ 428291 w 951527"/>
                <a:gd name="connsiteY1" fmla="*/ 539209 h 847346"/>
                <a:gd name="connsiteX2" fmla="*/ 408679 w 951527"/>
                <a:gd name="connsiteY2" fmla="*/ 531772 h 847346"/>
                <a:gd name="connsiteX3" fmla="*/ 452209 w 951527"/>
                <a:gd name="connsiteY3" fmla="*/ 806609 h 847346"/>
                <a:gd name="connsiteX4" fmla="*/ 493716 w 951527"/>
                <a:gd name="connsiteY4" fmla="*/ 806609 h 847346"/>
                <a:gd name="connsiteX5" fmla="*/ 536690 w 951527"/>
                <a:gd name="connsiteY5" fmla="*/ 535282 h 847346"/>
                <a:gd name="connsiteX6" fmla="*/ 521900 w 951527"/>
                <a:gd name="connsiteY6" fmla="*/ 539209 h 847346"/>
                <a:gd name="connsiteX7" fmla="*/ 498498 w 951527"/>
                <a:gd name="connsiteY7" fmla="*/ 529013 h 847346"/>
                <a:gd name="connsiteX8" fmla="*/ 475096 w 951527"/>
                <a:gd name="connsiteY8" fmla="*/ 539209 h 847346"/>
                <a:gd name="connsiteX9" fmla="*/ 451694 w 951527"/>
                <a:gd name="connsiteY9" fmla="*/ 529013 h 847346"/>
                <a:gd name="connsiteX10" fmla="*/ 951527 w 951527"/>
                <a:gd name="connsiteY10" fmla="*/ 349212 h 847346"/>
                <a:gd name="connsiteX11" fmla="*/ 951527 w 951527"/>
                <a:gd name="connsiteY11" fmla="*/ 422892 h 847346"/>
                <a:gd name="connsiteX12" fmla="*/ 846270 w 951527"/>
                <a:gd name="connsiteY12" fmla="*/ 408156 h 847346"/>
                <a:gd name="connsiteX13" fmla="*/ 846270 w 951527"/>
                <a:gd name="connsiteY13" fmla="*/ 363948 h 847346"/>
                <a:gd name="connsiteX14" fmla="*/ 0 w 951527"/>
                <a:gd name="connsiteY14" fmla="*/ 349212 h 847346"/>
                <a:gd name="connsiteX15" fmla="*/ 105257 w 951527"/>
                <a:gd name="connsiteY15" fmla="*/ 363948 h 847346"/>
                <a:gd name="connsiteX16" fmla="*/ 105257 w 951527"/>
                <a:gd name="connsiteY16" fmla="*/ 408156 h 847346"/>
                <a:gd name="connsiteX17" fmla="*/ 0 w 951527"/>
                <a:gd name="connsiteY17" fmla="*/ 422892 h 847346"/>
                <a:gd name="connsiteX18" fmla="*/ 475067 w 951527"/>
                <a:gd name="connsiteY18" fmla="*/ 213541 h 847346"/>
                <a:gd name="connsiteX19" fmla="*/ 217618 w 951527"/>
                <a:gd name="connsiteY19" fmla="*/ 471314 h 847346"/>
                <a:gd name="connsiteX20" fmla="*/ 340467 w 951527"/>
                <a:gd name="connsiteY20" fmla="*/ 706089 h 847346"/>
                <a:gd name="connsiteX21" fmla="*/ 373213 w 951527"/>
                <a:gd name="connsiteY21" fmla="*/ 771760 h 847346"/>
                <a:gd name="connsiteX22" fmla="*/ 392073 w 951527"/>
                <a:gd name="connsiteY22" fmla="*/ 801273 h 847346"/>
                <a:gd name="connsiteX23" fmla="*/ 405507 w 951527"/>
                <a:gd name="connsiteY23" fmla="*/ 801165 h 847346"/>
                <a:gd name="connsiteX24" fmla="*/ 406531 w 951527"/>
                <a:gd name="connsiteY24" fmla="*/ 806609 h 847346"/>
                <a:gd name="connsiteX25" fmla="*/ 408617 w 951527"/>
                <a:gd name="connsiteY25" fmla="*/ 806609 h 847346"/>
                <a:gd name="connsiteX26" fmla="*/ 358706 w 951527"/>
                <a:gd name="connsiteY26" fmla="*/ 491481 h 847346"/>
                <a:gd name="connsiteX27" fmla="*/ 376291 w 951527"/>
                <a:gd name="connsiteY27" fmla="*/ 467277 h 847346"/>
                <a:gd name="connsiteX28" fmla="*/ 377027 w 951527"/>
                <a:gd name="connsiteY28" fmla="*/ 467160 h 847346"/>
                <a:gd name="connsiteX29" fmla="*/ 400136 w 951527"/>
                <a:gd name="connsiteY29" fmla="*/ 481805 h 847346"/>
                <a:gd name="connsiteX30" fmla="*/ 428291 w 951527"/>
                <a:gd name="connsiteY30" fmla="*/ 464834 h 847346"/>
                <a:gd name="connsiteX31" fmla="*/ 451694 w 951527"/>
                <a:gd name="connsiteY31" fmla="*/ 475030 h 847346"/>
                <a:gd name="connsiteX32" fmla="*/ 475096 w 951527"/>
                <a:gd name="connsiteY32" fmla="*/ 464834 h 847346"/>
                <a:gd name="connsiteX33" fmla="*/ 498498 w 951527"/>
                <a:gd name="connsiteY33" fmla="*/ 475030 h 847346"/>
                <a:gd name="connsiteX34" fmla="*/ 521900 w 951527"/>
                <a:gd name="connsiteY34" fmla="*/ 464834 h 847346"/>
                <a:gd name="connsiteX35" fmla="*/ 547201 w 951527"/>
                <a:gd name="connsiteY35" fmla="*/ 477236 h 847346"/>
                <a:gd name="connsiteX36" fmla="*/ 569111 w 951527"/>
                <a:gd name="connsiteY36" fmla="*/ 465814 h 847346"/>
                <a:gd name="connsiteX37" fmla="*/ 569847 w 951527"/>
                <a:gd name="connsiteY37" fmla="*/ 465931 h 847346"/>
                <a:gd name="connsiteX38" fmla="*/ 587433 w 951527"/>
                <a:gd name="connsiteY38" fmla="*/ 490134 h 847346"/>
                <a:gd name="connsiteX39" fmla="*/ 537308 w 951527"/>
                <a:gd name="connsiteY39" fmla="*/ 806609 h 847346"/>
                <a:gd name="connsiteX40" fmla="*/ 553885 w 951527"/>
                <a:gd name="connsiteY40" fmla="*/ 806609 h 847346"/>
                <a:gd name="connsiteX41" fmla="*/ 554895 w 951527"/>
                <a:gd name="connsiteY41" fmla="*/ 801236 h 847346"/>
                <a:gd name="connsiteX42" fmla="*/ 559455 w 951527"/>
                <a:gd name="connsiteY42" fmla="*/ 801273 h 847346"/>
                <a:gd name="connsiteX43" fmla="*/ 578314 w 951527"/>
                <a:gd name="connsiteY43" fmla="*/ 771760 h 847346"/>
                <a:gd name="connsiteX44" fmla="*/ 611060 w 951527"/>
                <a:gd name="connsiteY44" fmla="*/ 706089 h 847346"/>
                <a:gd name="connsiteX45" fmla="*/ 733909 w 951527"/>
                <a:gd name="connsiteY45" fmla="*/ 471314 h 847346"/>
                <a:gd name="connsiteX46" fmla="*/ 476460 w 951527"/>
                <a:gd name="connsiteY46" fmla="*/ 213541 h 847346"/>
                <a:gd name="connsiteX47" fmla="*/ 476460 w 951527"/>
                <a:gd name="connsiteY47" fmla="*/ 213605 h 847346"/>
                <a:gd name="connsiteX48" fmla="*/ 475763 w 951527"/>
                <a:gd name="connsiteY48" fmla="*/ 213551 h 847346"/>
                <a:gd name="connsiteX49" fmla="*/ 475067 w 951527"/>
                <a:gd name="connsiteY49" fmla="*/ 213605 h 847346"/>
                <a:gd name="connsiteX50" fmla="*/ 475171 w 951527"/>
                <a:gd name="connsiteY50" fmla="*/ 149553 h 847346"/>
                <a:gd name="connsiteX51" fmla="*/ 475763 w 951527"/>
                <a:gd name="connsiteY51" fmla="*/ 149599 h 847346"/>
                <a:gd name="connsiteX52" fmla="*/ 476356 w 951527"/>
                <a:gd name="connsiteY52" fmla="*/ 149553 h 847346"/>
                <a:gd name="connsiteX53" fmla="*/ 792024 w 951527"/>
                <a:gd name="connsiteY53" fmla="*/ 465221 h 847346"/>
                <a:gd name="connsiteX54" fmla="*/ 641514 w 951527"/>
                <a:gd name="connsiteY54" fmla="*/ 752778 h 847346"/>
                <a:gd name="connsiteX55" fmla="*/ 626240 w 951527"/>
                <a:gd name="connsiteY55" fmla="*/ 817133 h 847346"/>
                <a:gd name="connsiteX56" fmla="*/ 585845 w 951527"/>
                <a:gd name="connsiteY56" fmla="*/ 847346 h 847346"/>
                <a:gd name="connsiteX57" fmla="*/ 475763 w 951527"/>
                <a:gd name="connsiteY57" fmla="*/ 846952 h 847346"/>
                <a:gd name="connsiteX58" fmla="*/ 365683 w 951527"/>
                <a:gd name="connsiteY58" fmla="*/ 847346 h 847346"/>
                <a:gd name="connsiteX59" fmla="*/ 325287 w 951527"/>
                <a:gd name="connsiteY59" fmla="*/ 817133 h 847346"/>
                <a:gd name="connsiteX60" fmla="*/ 310013 w 951527"/>
                <a:gd name="connsiteY60" fmla="*/ 752778 h 847346"/>
                <a:gd name="connsiteX61" fmla="*/ 159503 w 951527"/>
                <a:gd name="connsiteY61" fmla="*/ 465221 h 847346"/>
                <a:gd name="connsiteX62" fmla="*/ 475171 w 951527"/>
                <a:gd name="connsiteY62" fmla="*/ 149553 h 847346"/>
                <a:gd name="connsiteX63" fmla="*/ 757390 w 951527"/>
                <a:gd name="connsiteY63" fmla="*/ 72838 h 847346"/>
                <a:gd name="connsiteX64" fmla="*/ 813832 w 951527"/>
                <a:gd name="connsiteY64" fmla="*/ 120198 h 847346"/>
                <a:gd name="connsiteX65" fmla="*/ 734886 w 951527"/>
                <a:gd name="connsiteY65" fmla="*/ 191358 h 847346"/>
                <a:gd name="connsiteX66" fmla="*/ 701021 w 951527"/>
                <a:gd name="connsiteY66" fmla="*/ 162942 h 847346"/>
                <a:gd name="connsiteX67" fmla="*/ 199363 w 951527"/>
                <a:gd name="connsiteY67" fmla="*/ 72838 h 847346"/>
                <a:gd name="connsiteX68" fmla="*/ 255733 w 951527"/>
                <a:gd name="connsiteY68" fmla="*/ 162942 h 847346"/>
                <a:gd name="connsiteX69" fmla="*/ 221867 w 951527"/>
                <a:gd name="connsiteY69" fmla="*/ 191358 h 847346"/>
                <a:gd name="connsiteX70" fmla="*/ 142921 w 951527"/>
                <a:gd name="connsiteY70" fmla="*/ 120198 h 847346"/>
                <a:gd name="connsiteX71" fmla="*/ 431295 w 951527"/>
                <a:gd name="connsiteY71" fmla="*/ 0 h 847346"/>
                <a:gd name="connsiteX72" fmla="*/ 504975 w 951527"/>
                <a:gd name="connsiteY72" fmla="*/ 0 h 847346"/>
                <a:gd name="connsiteX73" fmla="*/ 490239 w 951527"/>
                <a:gd name="connsiteY73" fmla="*/ 105257 h 847346"/>
                <a:gd name="connsiteX74" fmla="*/ 446031 w 951527"/>
                <a:gd name="connsiteY74" fmla="*/ 105257 h 84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51527" h="847346">
                  <a:moveTo>
                    <a:pt x="451694" y="529013"/>
                  </a:moveTo>
                  <a:cubicBezTo>
                    <a:pt x="445683" y="535393"/>
                    <a:pt x="437400" y="539209"/>
                    <a:pt x="428291" y="539209"/>
                  </a:cubicBezTo>
                  <a:cubicBezTo>
                    <a:pt x="420828" y="539209"/>
                    <a:pt x="413918" y="536647"/>
                    <a:pt x="408679" y="531772"/>
                  </a:cubicBezTo>
                  <a:lnTo>
                    <a:pt x="452209" y="806609"/>
                  </a:lnTo>
                  <a:lnTo>
                    <a:pt x="493716" y="806609"/>
                  </a:lnTo>
                  <a:lnTo>
                    <a:pt x="536690" y="535282"/>
                  </a:lnTo>
                  <a:cubicBezTo>
                    <a:pt x="532311" y="537894"/>
                    <a:pt x="527248" y="539209"/>
                    <a:pt x="521900" y="539209"/>
                  </a:cubicBezTo>
                  <a:cubicBezTo>
                    <a:pt x="512792" y="539209"/>
                    <a:pt x="504509" y="535393"/>
                    <a:pt x="498498" y="529013"/>
                  </a:cubicBezTo>
                  <a:cubicBezTo>
                    <a:pt x="492487" y="535393"/>
                    <a:pt x="484204" y="539209"/>
                    <a:pt x="475096" y="539209"/>
                  </a:cubicBezTo>
                  <a:cubicBezTo>
                    <a:pt x="465987" y="539209"/>
                    <a:pt x="457705" y="535393"/>
                    <a:pt x="451694" y="529013"/>
                  </a:cubicBezTo>
                  <a:close/>
                  <a:moveTo>
                    <a:pt x="951527" y="349212"/>
                  </a:moveTo>
                  <a:lnTo>
                    <a:pt x="951527" y="422892"/>
                  </a:lnTo>
                  <a:lnTo>
                    <a:pt x="846270" y="408156"/>
                  </a:lnTo>
                  <a:lnTo>
                    <a:pt x="846270" y="363948"/>
                  </a:lnTo>
                  <a:close/>
                  <a:moveTo>
                    <a:pt x="0" y="349212"/>
                  </a:moveTo>
                  <a:lnTo>
                    <a:pt x="105257" y="363948"/>
                  </a:lnTo>
                  <a:lnTo>
                    <a:pt x="105257" y="408156"/>
                  </a:lnTo>
                  <a:lnTo>
                    <a:pt x="0" y="422892"/>
                  </a:lnTo>
                  <a:close/>
                  <a:moveTo>
                    <a:pt x="475067" y="213541"/>
                  </a:moveTo>
                  <a:cubicBezTo>
                    <a:pt x="332850" y="213708"/>
                    <a:pt x="217618" y="329054"/>
                    <a:pt x="217618" y="471314"/>
                  </a:cubicBezTo>
                  <a:cubicBezTo>
                    <a:pt x="217618" y="567618"/>
                    <a:pt x="286350" y="662666"/>
                    <a:pt x="340467" y="706089"/>
                  </a:cubicBezTo>
                  <a:cubicBezTo>
                    <a:pt x="365142" y="734637"/>
                    <a:pt x="363186" y="735222"/>
                    <a:pt x="373213" y="771760"/>
                  </a:cubicBezTo>
                  <a:cubicBezTo>
                    <a:pt x="377208" y="797380"/>
                    <a:pt x="369115" y="799941"/>
                    <a:pt x="392073" y="801273"/>
                  </a:cubicBezTo>
                  <a:lnTo>
                    <a:pt x="405507" y="801165"/>
                  </a:lnTo>
                  <a:lnTo>
                    <a:pt x="406531" y="806609"/>
                  </a:lnTo>
                  <a:lnTo>
                    <a:pt x="408617" y="806609"/>
                  </a:lnTo>
                  <a:lnTo>
                    <a:pt x="358706" y="491481"/>
                  </a:lnTo>
                  <a:cubicBezTo>
                    <a:pt x="356878" y="479941"/>
                    <a:pt x="364751" y="469105"/>
                    <a:pt x="376291" y="467277"/>
                  </a:cubicBezTo>
                  <a:lnTo>
                    <a:pt x="377027" y="467160"/>
                  </a:lnTo>
                  <a:cubicBezTo>
                    <a:pt x="387515" y="465499"/>
                    <a:pt x="397422" y="471851"/>
                    <a:pt x="400136" y="481805"/>
                  </a:cubicBezTo>
                  <a:cubicBezTo>
                    <a:pt x="405752" y="471441"/>
                    <a:pt x="416307" y="464834"/>
                    <a:pt x="428291" y="464834"/>
                  </a:cubicBezTo>
                  <a:cubicBezTo>
                    <a:pt x="437400" y="464834"/>
                    <a:pt x="445683" y="468650"/>
                    <a:pt x="451694" y="475030"/>
                  </a:cubicBezTo>
                  <a:cubicBezTo>
                    <a:pt x="457705" y="468650"/>
                    <a:pt x="465987" y="464834"/>
                    <a:pt x="475096" y="464834"/>
                  </a:cubicBezTo>
                  <a:cubicBezTo>
                    <a:pt x="484204" y="464834"/>
                    <a:pt x="492487" y="468650"/>
                    <a:pt x="498498" y="475030"/>
                  </a:cubicBezTo>
                  <a:cubicBezTo>
                    <a:pt x="504509" y="468650"/>
                    <a:pt x="512792" y="464834"/>
                    <a:pt x="521900" y="464834"/>
                  </a:cubicBezTo>
                  <a:cubicBezTo>
                    <a:pt x="532021" y="464834"/>
                    <a:pt x="541122" y="469546"/>
                    <a:pt x="547201" y="477236"/>
                  </a:cubicBezTo>
                  <a:cubicBezTo>
                    <a:pt x="550992" y="469155"/>
                    <a:pt x="559824" y="464342"/>
                    <a:pt x="569111" y="465814"/>
                  </a:cubicBezTo>
                  <a:lnTo>
                    <a:pt x="569847" y="465931"/>
                  </a:lnTo>
                  <a:cubicBezTo>
                    <a:pt x="581387" y="467758"/>
                    <a:pt x="589260" y="478595"/>
                    <a:pt x="587433" y="490134"/>
                  </a:cubicBezTo>
                  <a:lnTo>
                    <a:pt x="537308" y="806609"/>
                  </a:lnTo>
                  <a:lnTo>
                    <a:pt x="553885" y="806609"/>
                  </a:lnTo>
                  <a:lnTo>
                    <a:pt x="554895" y="801236"/>
                  </a:lnTo>
                  <a:lnTo>
                    <a:pt x="559455" y="801273"/>
                  </a:lnTo>
                  <a:cubicBezTo>
                    <a:pt x="582412" y="799941"/>
                    <a:pt x="574319" y="797380"/>
                    <a:pt x="578314" y="771760"/>
                  </a:cubicBezTo>
                  <a:cubicBezTo>
                    <a:pt x="588341" y="735222"/>
                    <a:pt x="586385" y="734637"/>
                    <a:pt x="611060" y="706089"/>
                  </a:cubicBezTo>
                  <a:cubicBezTo>
                    <a:pt x="665177" y="662666"/>
                    <a:pt x="733909" y="567618"/>
                    <a:pt x="733909" y="471314"/>
                  </a:cubicBezTo>
                  <a:cubicBezTo>
                    <a:pt x="733909" y="329054"/>
                    <a:pt x="618677" y="213708"/>
                    <a:pt x="476460" y="213541"/>
                  </a:cubicBezTo>
                  <a:lnTo>
                    <a:pt x="476460" y="213605"/>
                  </a:lnTo>
                  <a:lnTo>
                    <a:pt x="475763" y="213551"/>
                  </a:lnTo>
                  <a:lnTo>
                    <a:pt x="475067" y="213605"/>
                  </a:lnTo>
                  <a:close/>
                  <a:moveTo>
                    <a:pt x="475171" y="149553"/>
                  </a:moveTo>
                  <a:lnTo>
                    <a:pt x="475763" y="149599"/>
                  </a:lnTo>
                  <a:lnTo>
                    <a:pt x="476356" y="149553"/>
                  </a:lnTo>
                  <a:cubicBezTo>
                    <a:pt x="650695" y="149553"/>
                    <a:pt x="792024" y="290882"/>
                    <a:pt x="792024" y="465221"/>
                  </a:cubicBezTo>
                  <a:cubicBezTo>
                    <a:pt x="792024" y="583197"/>
                    <a:pt x="707789" y="699632"/>
                    <a:pt x="641514" y="752778"/>
                  </a:cubicBezTo>
                  <a:cubicBezTo>
                    <a:pt x="621769" y="775526"/>
                    <a:pt x="630483" y="787479"/>
                    <a:pt x="626240" y="817133"/>
                  </a:cubicBezTo>
                  <a:cubicBezTo>
                    <a:pt x="615209" y="840026"/>
                    <a:pt x="605342" y="847346"/>
                    <a:pt x="585845" y="847346"/>
                  </a:cubicBezTo>
                  <a:lnTo>
                    <a:pt x="475763" y="846952"/>
                  </a:lnTo>
                  <a:lnTo>
                    <a:pt x="365683" y="847346"/>
                  </a:lnTo>
                  <a:cubicBezTo>
                    <a:pt x="346185" y="847346"/>
                    <a:pt x="336318" y="840026"/>
                    <a:pt x="325287" y="817133"/>
                  </a:cubicBezTo>
                  <a:cubicBezTo>
                    <a:pt x="321045" y="787479"/>
                    <a:pt x="329758" y="775526"/>
                    <a:pt x="310013" y="752778"/>
                  </a:cubicBezTo>
                  <a:cubicBezTo>
                    <a:pt x="243738" y="699632"/>
                    <a:pt x="159503" y="583197"/>
                    <a:pt x="159503" y="465221"/>
                  </a:cubicBezTo>
                  <a:cubicBezTo>
                    <a:pt x="159503" y="290882"/>
                    <a:pt x="300832" y="149553"/>
                    <a:pt x="475171" y="149553"/>
                  </a:cubicBezTo>
                  <a:close/>
                  <a:moveTo>
                    <a:pt x="757390" y="72838"/>
                  </a:moveTo>
                  <a:lnTo>
                    <a:pt x="813832" y="120198"/>
                  </a:lnTo>
                  <a:lnTo>
                    <a:pt x="734886" y="191358"/>
                  </a:lnTo>
                  <a:lnTo>
                    <a:pt x="701021" y="162942"/>
                  </a:lnTo>
                  <a:close/>
                  <a:moveTo>
                    <a:pt x="199363" y="72838"/>
                  </a:moveTo>
                  <a:lnTo>
                    <a:pt x="255733" y="162942"/>
                  </a:lnTo>
                  <a:lnTo>
                    <a:pt x="221867" y="191358"/>
                  </a:lnTo>
                  <a:lnTo>
                    <a:pt x="142921" y="120198"/>
                  </a:lnTo>
                  <a:close/>
                  <a:moveTo>
                    <a:pt x="431295" y="0"/>
                  </a:moveTo>
                  <a:lnTo>
                    <a:pt x="504975" y="0"/>
                  </a:lnTo>
                  <a:lnTo>
                    <a:pt x="490239" y="105257"/>
                  </a:lnTo>
                  <a:lnTo>
                    <a:pt x="446031" y="105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2" name="Group 37">
            <a:extLst>
              <a:ext uri="{FF2B5EF4-FFF2-40B4-BE49-F238E27FC236}">
                <a16:creationId xmlns:a16="http://schemas.microsoft.com/office/drawing/2014/main" id="{77337241-5A7A-43FF-AE0A-B839B1046381}"/>
              </a:ext>
            </a:extLst>
          </p:cNvPr>
          <p:cNvGrpSpPr/>
          <p:nvPr/>
        </p:nvGrpSpPr>
        <p:grpSpPr>
          <a:xfrm rot="4041895">
            <a:off x="9470376" y="3602509"/>
            <a:ext cx="1444815" cy="1232016"/>
            <a:chOff x="2203944" y="3086356"/>
            <a:chExt cx="1794618" cy="1530300"/>
          </a:xfrm>
        </p:grpSpPr>
        <p:sp>
          <p:nvSpPr>
            <p:cNvPr id="223" name="Freeform: Shape 38">
              <a:extLst>
                <a:ext uri="{FF2B5EF4-FFF2-40B4-BE49-F238E27FC236}">
                  <a16:creationId xmlns:a16="http://schemas.microsoft.com/office/drawing/2014/main" id="{3257B03C-ED5A-44DC-B20A-5C7F53CB787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39">
              <a:extLst>
                <a:ext uri="{FF2B5EF4-FFF2-40B4-BE49-F238E27FC236}">
                  <a16:creationId xmlns:a16="http://schemas.microsoft.com/office/drawing/2014/main" id="{CEF18618-CF78-40B5-BA3E-78025E7D9F1C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40">
              <a:extLst>
                <a:ext uri="{FF2B5EF4-FFF2-40B4-BE49-F238E27FC236}">
                  <a16:creationId xmlns:a16="http://schemas.microsoft.com/office/drawing/2014/main" id="{639B858F-6D86-4C36-A18D-EC89FF63D9AC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6" name="Group 41">
            <a:extLst>
              <a:ext uri="{FF2B5EF4-FFF2-40B4-BE49-F238E27FC236}">
                <a16:creationId xmlns:a16="http://schemas.microsoft.com/office/drawing/2014/main" id="{52918D64-3916-46F2-8FF4-13F1C9E6B0E0}"/>
              </a:ext>
            </a:extLst>
          </p:cNvPr>
          <p:cNvGrpSpPr/>
          <p:nvPr/>
        </p:nvGrpSpPr>
        <p:grpSpPr>
          <a:xfrm rot="1549085">
            <a:off x="10976253" y="3505363"/>
            <a:ext cx="1251794" cy="1497481"/>
            <a:chOff x="4200129" y="1047775"/>
            <a:chExt cx="1554866" cy="1860035"/>
          </a:xfrm>
        </p:grpSpPr>
        <p:sp>
          <p:nvSpPr>
            <p:cNvPr id="227" name="Freeform: Shape 42">
              <a:extLst>
                <a:ext uri="{FF2B5EF4-FFF2-40B4-BE49-F238E27FC236}">
                  <a16:creationId xmlns:a16="http://schemas.microsoft.com/office/drawing/2014/main" id="{308E1ACB-A741-40E6-BF7F-9747A91D56C1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43">
              <a:extLst>
                <a:ext uri="{FF2B5EF4-FFF2-40B4-BE49-F238E27FC236}">
                  <a16:creationId xmlns:a16="http://schemas.microsoft.com/office/drawing/2014/main" id="{746BF0AC-5547-4EF6-AF93-94C6D392BEF9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44">
              <a:extLst>
                <a:ext uri="{FF2B5EF4-FFF2-40B4-BE49-F238E27FC236}">
                  <a16:creationId xmlns:a16="http://schemas.microsoft.com/office/drawing/2014/main" id="{F12D8A5D-7769-4696-BC2C-C32C702B06F6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45">
              <a:extLst>
                <a:ext uri="{FF2B5EF4-FFF2-40B4-BE49-F238E27FC236}">
                  <a16:creationId xmlns:a16="http://schemas.microsoft.com/office/drawing/2014/main" id="{B9F3591F-730F-4425-BE03-0672B48589A5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46">
              <a:extLst>
                <a:ext uri="{FF2B5EF4-FFF2-40B4-BE49-F238E27FC236}">
                  <a16:creationId xmlns:a16="http://schemas.microsoft.com/office/drawing/2014/main" id="{4CF08B80-7ECE-412B-94CD-780F9B8FF711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2" name="Graphic 81">
              <a:extLst>
                <a:ext uri="{FF2B5EF4-FFF2-40B4-BE49-F238E27FC236}">
                  <a16:creationId xmlns:a16="http://schemas.microsoft.com/office/drawing/2014/main" id="{617CFBDE-24C2-4758-B81F-522D9A4EB790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33" name="Freeform: Shape 48">
                <a:extLst>
                  <a:ext uri="{FF2B5EF4-FFF2-40B4-BE49-F238E27FC236}">
                    <a16:creationId xmlns:a16="http://schemas.microsoft.com/office/drawing/2014/main" id="{E89A1877-B7D6-480F-907D-BAEC82530C6A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49">
                <a:extLst>
                  <a:ext uri="{FF2B5EF4-FFF2-40B4-BE49-F238E27FC236}">
                    <a16:creationId xmlns:a16="http://schemas.microsoft.com/office/drawing/2014/main" id="{DCDB5B05-AB5A-461A-ABC8-0A0DD38E3A10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5" name="Group 50">
            <a:extLst>
              <a:ext uri="{FF2B5EF4-FFF2-40B4-BE49-F238E27FC236}">
                <a16:creationId xmlns:a16="http://schemas.microsoft.com/office/drawing/2014/main" id="{0867FC9A-0976-427F-950D-06CA5EC6BF15}"/>
              </a:ext>
            </a:extLst>
          </p:cNvPr>
          <p:cNvGrpSpPr/>
          <p:nvPr/>
        </p:nvGrpSpPr>
        <p:grpSpPr>
          <a:xfrm rot="20269153">
            <a:off x="9710516" y="5100298"/>
            <a:ext cx="1436340" cy="1487731"/>
            <a:chOff x="6563619" y="1067070"/>
            <a:chExt cx="1784092" cy="1847925"/>
          </a:xfrm>
        </p:grpSpPr>
        <p:sp>
          <p:nvSpPr>
            <p:cNvPr id="236" name="Freeform: Shape 51">
              <a:extLst>
                <a:ext uri="{FF2B5EF4-FFF2-40B4-BE49-F238E27FC236}">
                  <a16:creationId xmlns:a16="http://schemas.microsoft.com/office/drawing/2014/main" id="{FA7181EF-8FF1-46D2-ADF8-AC774F481656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52">
              <a:extLst>
                <a:ext uri="{FF2B5EF4-FFF2-40B4-BE49-F238E27FC236}">
                  <a16:creationId xmlns:a16="http://schemas.microsoft.com/office/drawing/2014/main" id="{BD89AB86-9401-47CF-9CD4-C8AAB00B0F59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53">
              <a:extLst>
                <a:ext uri="{FF2B5EF4-FFF2-40B4-BE49-F238E27FC236}">
                  <a16:creationId xmlns:a16="http://schemas.microsoft.com/office/drawing/2014/main" id="{8C94F8C4-5D5D-49D3-B59E-CC418F406C5D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54">
              <a:extLst>
                <a:ext uri="{FF2B5EF4-FFF2-40B4-BE49-F238E27FC236}">
                  <a16:creationId xmlns:a16="http://schemas.microsoft.com/office/drawing/2014/main" id="{984CAB07-6668-46F6-B82B-A17FEDB00FC0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55">
            <a:extLst>
              <a:ext uri="{FF2B5EF4-FFF2-40B4-BE49-F238E27FC236}">
                <a16:creationId xmlns:a16="http://schemas.microsoft.com/office/drawing/2014/main" id="{342F4DEE-8157-4440-A074-37F25CD93E28}"/>
              </a:ext>
            </a:extLst>
          </p:cNvPr>
          <p:cNvGrpSpPr/>
          <p:nvPr/>
        </p:nvGrpSpPr>
        <p:grpSpPr>
          <a:xfrm rot="17674861">
            <a:off x="10976771" y="5388887"/>
            <a:ext cx="1429548" cy="1158973"/>
            <a:chOff x="8213001" y="3218811"/>
            <a:chExt cx="1775655" cy="1439571"/>
          </a:xfrm>
        </p:grpSpPr>
        <p:sp>
          <p:nvSpPr>
            <p:cNvPr id="241" name="Freeform: Shape 56">
              <a:extLst>
                <a:ext uri="{FF2B5EF4-FFF2-40B4-BE49-F238E27FC236}">
                  <a16:creationId xmlns:a16="http://schemas.microsoft.com/office/drawing/2014/main" id="{969CEE2F-2961-49C7-9DDC-51C354584778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57">
              <a:extLst>
                <a:ext uri="{FF2B5EF4-FFF2-40B4-BE49-F238E27FC236}">
                  <a16:creationId xmlns:a16="http://schemas.microsoft.com/office/drawing/2014/main" id="{D0FA4B22-1783-4789-8164-4DCC2DB12CBC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58">
              <a:extLst>
                <a:ext uri="{FF2B5EF4-FFF2-40B4-BE49-F238E27FC236}">
                  <a16:creationId xmlns:a16="http://schemas.microsoft.com/office/drawing/2014/main" id="{3BC024B1-EB9C-4DD0-84BF-08E84FB0CFAF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59">
              <a:extLst>
                <a:ext uri="{FF2B5EF4-FFF2-40B4-BE49-F238E27FC236}">
                  <a16:creationId xmlns:a16="http://schemas.microsoft.com/office/drawing/2014/main" id="{28BBB3FC-C1EC-4DFA-9C54-960C212A1749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60">
              <a:extLst>
                <a:ext uri="{FF2B5EF4-FFF2-40B4-BE49-F238E27FC236}">
                  <a16:creationId xmlns:a16="http://schemas.microsoft.com/office/drawing/2014/main" id="{266B4EB7-C42E-433B-9A63-CE0E3ECB3B11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61">
              <a:extLst>
                <a:ext uri="{FF2B5EF4-FFF2-40B4-BE49-F238E27FC236}">
                  <a16:creationId xmlns:a16="http://schemas.microsoft.com/office/drawing/2014/main" id="{ED8B0654-B697-4C53-9A74-345C11BF8DB0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62">
              <a:extLst>
                <a:ext uri="{FF2B5EF4-FFF2-40B4-BE49-F238E27FC236}">
                  <a16:creationId xmlns:a16="http://schemas.microsoft.com/office/drawing/2014/main" id="{03C8585D-C4AD-4418-B91C-D336BAAD5176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63">
              <a:extLst>
                <a:ext uri="{FF2B5EF4-FFF2-40B4-BE49-F238E27FC236}">
                  <a16:creationId xmlns:a16="http://schemas.microsoft.com/office/drawing/2014/main" id="{93FD259F-353B-400C-9953-C0F254A826EB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A0656E6-4C82-4BAA-9D7E-7BFACD56725D}"/>
              </a:ext>
            </a:extLst>
          </p:cNvPr>
          <p:cNvGrpSpPr/>
          <p:nvPr/>
        </p:nvGrpSpPr>
        <p:grpSpPr>
          <a:xfrm>
            <a:off x="1018381" y="1765615"/>
            <a:ext cx="4532141" cy="4821712"/>
            <a:chOff x="536605" y="1087721"/>
            <a:chExt cx="4532141" cy="4821712"/>
          </a:xfrm>
        </p:grpSpPr>
        <p:sp>
          <p:nvSpPr>
            <p:cNvPr id="21" name="Oval 84">
              <a:extLst>
                <a:ext uri="{FF2B5EF4-FFF2-40B4-BE49-F238E27FC236}">
                  <a16:creationId xmlns:a16="http://schemas.microsoft.com/office/drawing/2014/main" id="{85FC3DCA-06C4-4C2F-B1DE-CFCCBD9EC5EB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2" name="Group 52">
              <a:extLst>
                <a:ext uri="{FF2B5EF4-FFF2-40B4-BE49-F238E27FC236}">
                  <a16:creationId xmlns:a16="http://schemas.microsoft.com/office/drawing/2014/main" id="{BBA8082B-1015-44DB-BC39-54C62DEBAA12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23" name="Freeform: Shape 53">
                <a:extLst>
                  <a:ext uri="{FF2B5EF4-FFF2-40B4-BE49-F238E27FC236}">
                    <a16:creationId xmlns:a16="http://schemas.microsoft.com/office/drawing/2014/main" id="{92C3995F-7299-456C-9DA6-1CD3984DE447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54">
                <a:extLst>
                  <a:ext uri="{FF2B5EF4-FFF2-40B4-BE49-F238E27FC236}">
                    <a16:creationId xmlns:a16="http://schemas.microsoft.com/office/drawing/2014/main" id="{54510FB1-E83B-40B1-B0B0-9124298DB49C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5">
                <a:extLst>
                  <a:ext uri="{FF2B5EF4-FFF2-40B4-BE49-F238E27FC236}">
                    <a16:creationId xmlns:a16="http://schemas.microsoft.com/office/drawing/2014/main" id="{ECD72119-73F4-4FAC-AAC4-3B26D82252D6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6">
                <a:extLst>
                  <a:ext uri="{FF2B5EF4-FFF2-40B4-BE49-F238E27FC236}">
                    <a16:creationId xmlns:a16="http://schemas.microsoft.com/office/drawing/2014/main" id="{D782067E-7225-43A2-A227-1939882A182E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7">
                <a:extLst>
                  <a:ext uri="{FF2B5EF4-FFF2-40B4-BE49-F238E27FC236}">
                    <a16:creationId xmlns:a16="http://schemas.microsoft.com/office/drawing/2014/main" id="{DA13939C-F133-4F49-B41F-BA7544788A20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58">
                <a:extLst>
                  <a:ext uri="{FF2B5EF4-FFF2-40B4-BE49-F238E27FC236}">
                    <a16:creationId xmlns:a16="http://schemas.microsoft.com/office/drawing/2014/main" id="{FCDA7ABA-C044-4ABC-B6D3-A383CB37ABE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59">
                <a:extLst>
                  <a:ext uri="{FF2B5EF4-FFF2-40B4-BE49-F238E27FC236}">
                    <a16:creationId xmlns:a16="http://schemas.microsoft.com/office/drawing/2014/main" id="{AD2F17B3-9D00-4688-BE91-53C84239CDA0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65F7590-14BA-4212-BBFF-BC1EEDF9088C}"/>
              </a:ext>
            </a:extLst>
          </p:cNvPr>
          <p:cNvGrpSpPr/>
          <p:nvPr/>
        </p:nvGrpSpPr>
        <p:grpSpPr>
          <a:xfrm>
            <a:off x="6238874" y="2217123"/>
            <a:ext cx="2011597" cy="4014795"/>
            <a:chOff x="3562232" y="2208816"/>
            <a:chExt cx="1576880" cy="3147176"/>
          </a:xfrm>
        </p:grpSpPr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F029285A-8BD1-47BF-9134-EDE5C452DF18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F0AE4CF7-7933-4B41-9469-3A14BF246B6B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D8922D7B-E349-4F97-A394-70F7FC29D8AC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720E7BF7-CFCB-45F2-9804-EB798F53C267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D1A393D1-446A-4D2E-B4A2-5FB5EC72B38E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837F8CB6-2A34-4E10-A521-488154F1D846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E9430422-BCA1-4550-B1D3-B70E7F303BDF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307C40B5-5A2E-4D92-86B9-6AC2D7833BBA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F5F19811-8A55-4285-AF95-A09382D58162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EAC921E0-7BCF-4359-B766-DF0E0B0891C2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445BF0C6-40CD-4E20-9055-091BBDCBA89C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3606B134-AC60-49DB-9525-49E8EF133EB1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Oval 216">
              <a:extLst>
                <a:ext uri="{FF2B5EF4-FFF2-40B4-BE49-F238E27FC236}">
                  <a16:creationId xmlns:a16="http://schemas.microsoft.com/office/drawing/2014/main" id="{D9920D78-D046-426C-B2D6-FE81DAC2C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217">
              <a:extLst>
                <a:ext uri="{FF2B5EF4-FFF2-40B4-BE49-F238E27FC236}">
                  <a16:creationId xmlns:a16="http://schemas.microsoft.com/office/drawing/2014/main" id="{A91B36F1-6DF2-4D4A-A0C6-C7E38ED94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218">
              <a:extLst>
                <a:ext uri="{FF2B5EF4-FFF2-40B4-BE49-F238E27FC236}">
                  <a16:creationId xmlns:a16="http://schemas.microsoft.com/office/drawing/2014/main" id="{A5DEF3C2-9122-4B1A-9D68-2B322E826810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219">
              <a:extLst>
                <a:ext uri="{FF2B5EF4-FFF2-40B4-BE49-F238E27FC236}">
                  <a16:creationId xmlns:a16="http://schemas.microsoft.com/office/drawing/2014/main" id="{25EC4741-8FF4-46EC-8B4B-B858B14858F6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0B6C66BD-274C-4499-82F6-34B7E7E4F883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72EF5B1-C791-4DFE-97A5-A405E769CFA3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F15BCA3-F976-48B0-9A6F-231A40773C0D}"/>
              </a:ext>
            </a:extLst>
          </p:cNvPr>
          <p:cNvGrpSpPr/>
          <p:nvPr/>
        </p:nvGrpSpPr>
        <p:grpSpPr>
          <a:xfrm>
            <a:off x="8861157" y="1085464"/>
            <a:ext cx="2945767" cy="5775358"/>
            <a:chOff x="539652" y="1686544"/>
            <a:chExt cx="2637742" cy="5171456"/>
          </a:xfrm>
        </p:grpSpPr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EF35D027-BEB7-4AED-990D-4F94D984A5E6}"/>
                </a:ext>
              </a:extLst>
            </p:cNvPr>
            <p:cNvSpPr/>
            <p:nvPr/>
          </p:nvSpPr>
          <p:spPr>
            <a:xfrm>
              <a:off x="539652" y="3197638"/>
              <a:ext cx="2361706" cy="2674562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AEF4CC7A-8494-486B-A7D8-D89E5282AC3E}"/>
                </a:ext>
              </a:extLst>
            </p:cNvPr>
            <p:cNvSpPr/>
            <p:nvPr/>
          </p:nvSpPr>
          <p:spPr>
            <a:xfrm>
              <a:off x="1753981" y="5267398"/>
              <a:ext cx="1306908" cy="398987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152FFD76-AA72-4C6C-B75F-E7B62CB987A8}"/>
                </a:ext>
              </a:extLst>
            </p:cNvPr>
            <p:cNvSpPr/>
            <p:nvPr/>
          </p:nvSpPr>
          <p:spPr>
            <a:xfrm>
              <a:off x="978458" y="5798731"/>
              <a:ext cx="1841516" cy="1059269"/>
            </a:xfrm>
            <a:custGeom>
              <a:avLst/>
              <a:gdLst>
                <a:gd name="connsiteX0" fmla="*/ 1805305 w 1841516"/>
                <a:gd name="connsiteY0" fmla="*/ 96 h 1059269"/>
                <a:gd name="connsiteX1" fmla="*/ 1835774 w 1841516"/>
                <a:gd name="connsiteY1" fmla="*/ 11994 h 1059269"/>
                <a:gd name="connsiteX2" fmla="*/ 1815592 w 1841516"/>
                <a:gd name="connsiteY2" fmla="*/ 805349 h 1059269"/>
                <a:gd name="connsiteX3" fmla="*/ 1791315 w 1841516"/>
                <a:gd name="connsiteY3" fmla="*/ 961223 h 1059269"/>
                <a:gd name="connsiteX4" fmla="*/ 1774322 w 1841516"/>
                <a:gd name="connsiteY4" fmla="*/ 1059269 h 1059269"/>
                <a:gd name="connsiteX5" fmla="*/ 14646 w 1841516"/>
                <a:gd name="connsiteY5" fmla="*/ 1059269 h 1059269"/>
                <a:gd name="connsiteX6" fmla="*/ 379 w 1841516"/>
                <a:gd name="connsiteY6" fmla="*/ 928350 h 1059269"/>
                <a:gd name="connsiteX7" fmla="*/ 12931 w 1841516"/>
                <a:gd name="connsiteY7" fmla="*/ 675857 h 1059269"/>
                <a:gd name="connsiteX8" fmla="*/ 57967 w 1841516"/>
                <a:gd name="connsiteY8" fmla="*/ 329858 h 1059269"/>
                <a:gd name="connsiteX9" fmla="*/ 108396 w 1841516"/>
                <a:gd name="connsiteY9" fmla="*/ 10104 h 1059269"/>
                <a:gd name="connsiteX10" fmla="*/ 282868 w 1841516"/>
                <a:gd name="connsiteY10" fmla="*/ 15330 h 1059269"/>
                <a:gd name="connsiteX11" fmla="*/ 427039 w 1841516"/>
                <a:gd name="connsiteY11" fmla="*/ 25672 h 1059269"/>
                <a:gd name="connsiteX12" fmla="*/ 678239 w 1841516"/>
                <a:gd name="connsiteY12" fmla="*/ 46911 h 1059269"/>
                <a:gd name="connsiteX13" fmla="*/ 899360 w 1841516"/>
                <a:gd name="connsiteY13" fmla="*/ 62812 h 1059269"/>
                <a:gd name="connsiteX14" fmla="*/ 1260704 w 1841516"/>
                <a:gd name="connsiteY14" fmla="*/ 60255 h 1059269"/>
                <a:gd name="connsiteX15" fmla="*/ 1639117 w 1841516"/>
                <a:gd name="connsiteY15" fmla="*/ 22558 h 1059269"/>
                <a:gd name="connsiteX16" fmla="*/ 1805305 w 1841516"/>
                <a:gd name="connsiteY16" fmla="*/ 96 h 10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516" h="1059269">
                  <a:moveTo>
                    <a:pt x="1805305" y="96"/>
                  </a:moveTo>
                  <a:cubicBezTo>
                    <a:pt x="1816592" y="373"/>
                    <a:pt x="1829380" y="-1629"/>
                    <a:pt x="1835774" y="11994"/>
                  </a:cubicBezTo>
                  <a:cubicBezTo>
                    <a:pt x="1847395" y="276927"/>
                    <a:pt x="1841724" y="541583"/>
                    <a:pt x="1815592" y="805349"/>
                  </a:cubicBezTo>
                  <a:cubicBezTo>
                    <a:pt x="1810421" y="857613"/>
                    <a:pt x="1801094" y="909432"/>
                    <a:pt x="1791315" y="961223"/>
                  </a:cubicBezTo>
                  <a:lnTo>
                    <a:pt x="1774322" y="1059269"/>
                  </a:lnTo>
                  <a:lnTo>
                    <a:pt x="14646" y="1059269"/>
                  </a:lnTo>
                  <a:lnTo>
                    <a:pt x="379" y="928350"/>
                  </a:lnTo>
                  <a:cubicBezTo>
                    <a:pt x="-1442" y="844324"/>
                    <a:pt x="3395" y="760118"/>
                    <a:pt x="12931" y="675857"/>
                  </a:cubicBezTo>
                  <a:cubicBezTo>
                    <a:pt x="26052" y="560320"/>
                    <a:pt x="40508" y="444839"/>
                    <a:pt x="57967" y="329858"/>
                  </a:cubicBezTo>
                  <a:cubicBezTo>
                    <a:pt x="73034" y="230779"/>
                    <a:pt x="99944" y="109627"/>
                    <a:pt x="108396" y="10104"/>
                  </a:cubicBezTo>
                  <a:cubicBezTo>
                    <a:pt x="173726" y="6156"/>
                    <a:pt x="232439" y="24782"/>
                    <a:pt x="282868" y="15330"/>
                  </a:cubicBezTo>
                  <a:cubicBezTo>
                    <a:pt x="331296" y="10326"/>
                    <a:pt x="379056" y="21056"/>
                    <a:pt x="427039" y="25672"/>
                  </a:cubicBezTo>
                  <a:cubicBezTo>
                    <a:pt x="510717" y="33678"/>
                    <a:pt x="594561" y="39404"/>
                    <a:pt x="678239" y="46911"/>
                  </a:cubicBezTo>
                  <a:cubicBezTo>
                    <a:pt x="751854" y="53527"/>
                    <a:pt x="825635" y="57641"/>
                    <a:pt x="899360" y="62812"/>
                  </a:cubicBezTo>
                  <a:cubicBezTo>
                    <a:pt x="906866" y="64869"/>
                    <a:pt x="1148003" y="65036"/>
                    <a:pt x="1260704" y="60255"/>
                  </a:cubicBezTo>
                  <a:cubicBezTo>
                    <a:pt x="1387416" y="54917"/>
                    <a:pt x="1514018" y="44576"/>
                    <a:pt x="1639117" y="22558"/>
                  </a:cubicBezTo>
                  <a:cubicBezTo>
                    <a:pt x="1694328" y="12828"/>
                    <a:pt x="1748704" y="-1295"/>
                    <a:pt x="1805305" y="96"/>
                  </a:cubicBez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15">
              <a:extLst>
                <a:ext uri="{FF2B5EF4-FFF2-40B4-BE49-F238E27FC236}">
                  <a16:creationId xmlns:a16="http://schemas.microsoft.com/office/drawing/2014/main" id="{07A797E4-2F31-4DB5-9C91-72EC138A8D2B}"/>
                </a:ext>
              </a:extLst>
            </p:cNvPr>
            <p:cNvSpPr/>
            <p:nvPr/>
          </p:nvSpPr>
          <p:spPr>
            <a:xfrm>
              <a:off x="1687039" y="4322687"/>
              <a:ext cx="1313216" cy="384528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6">
              <a:extLst>
                <a:ext uri="{FF2B5EF4-FFF2-40B4-BE49-F238E27FC236}">
                  <a16:creationId xmlns:a16="http://schemas.microsoft.com/office/drawing/2014/main" id="{F9A64D9B-364B-4CF3-84CB-624E372F137B}"/>
                </a:ext>
              </a:extLst>
            </p:cNvPr>
            <p:cNvSpPr/>
            <p:nvPr/>
          </p:nvSpPr>
          <p:spPr>
            <a:xfrm>
              <a:off x="1607110" y="4129652"/>
              <a:ext cx="1391421" cy="440463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7">
              <a:extLst>
                <a:ext uri="{FF2B5EF4-FFF2-40B4-BE49-F238E27FC236}">
                  <a16:creationId xmlns:a16="http://schemas.microsoft.com/office/drawing/2014/main" id="{1786B484-CE52-47EE-B7CA-4ECA6C751024}"/>
                </a:ext>
              </a:extLst>
            </p:cNvPr>
            <p:cNvSpPr/>
            <p:nvPr/>
          </p:nvSpPr>
          <p:spPr>
            <a:xfrm>
              <a:off x="1648706" y="3960482"/>
              <a:ext cx="1375471" cy="419654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8">
              <a:extLst>
                <a:ext uri="{FF2B5EF4-FFF2-40B4-BE49-F238E27FC236}">
                  <a16:creationId xmlns:a16="http://schemas.microsoft.com/office/drawing/2014/main" id="{EE940942-DCCF-411F-B9D4-2E6435BC65F2}"/>
                </a:ext>
              </a:extLst>
            </p:cNvPr>
            <p:cNvSpPr/>
            <p:nvPr/>
          </p:nvSpPr>
          <p:spPr>
            <a:xfrm>
              <a:off x="1803532" y="4622711"/>
              <a:ext cx="1373862" cy="304835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id="{800385F2-5B59-48C5-9869-17248236C68B}"/>
                </a:ext>
              </a:extLst>
            </p:cNvPr>
            <p:cNvSpPr/>
            <p:nvPr/>
          </p:nvSpPr>
          <p:spPr>
            <a:xfrm>
              <a:off x="1749226" y="4468006"/>
              <a:ext cx="1357994" cy="368550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0">
              <a:extLst>
                <a:ext uri="{FF2B5EF4-FFF2-40B4-BE49-F238E27FC236}">
                  <a16:creationId xmlns:a16="http://schemas.microsoft.com/office/drawing/2014/main" id="{0FE757FE-AF1B-4C63-AF43-710B69616EC0}"/>
                </a:ext>
              </a:extLst>
            </p:cNvPr>
            <p:cNvSpPr/>
            <p:nvPr/>
          </p:nvSpPr>
          <p:spPr>
            <a:xfrm>
              <a:off x="2044372" y="4806242"/>
              <a:ext cx="1089989" cy="30790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1">
              <a:extLst>
                <a:ext uri="{FF2B5EF4-FFF2-40B4-BE49-F238E27FC236}">
                  <a16:creationId xmlns:a16="http://schemas.microsoft.com/office/drawing/2014/main" id="{C9253385-D45B-408F-9BAF-9B9856DCC324}"/>
                </a:ext>
              </a:extLst>
            </p:cNvPr>
            <p:cNvSpPr/>
            <p:nvPr/>
          </p:nvSpPr>
          <p:spPr>
            <a:xfrm>
              <a:off x="2061962" y="5117448"/>
              <a:ext cx="1018091" cy="256872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2">
              <a:extLst>
                <a:ext uri="{FF2B5EF4-FFF2-40B4-BE49-F238E27FC236}">
                  <a16:creationId xmlns:a16="http://schemas.microsoft.com/office/drawing/2014/main" id="{86007AF8-E873-4FA9-B7D7-BB9B37C99172}"/>
                </a:ext>
              </a:extLst>
            </p:cNvPr>
            <p:cNvSpPr/>
            <p:nvPr/>
          </p:nvSpPr>
          <p:spPr>
            <a:xfrm>
              <a:off x="2039565" y="4984897"/>
              <a:ext cx="1045289" cy="151654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3">
              <a:extLst>
                <a:ext uri="{FF2B5EF4-FFF2-40B4-BE49-F238E27FC236}">
                  <a16:creationId xmlns:a16="http://schemas.microsoft.com/office/drawing/2014/main" id="{A2F21F2A-D667-4C8E-BEFE-03379A4278E8}"/>
                </a:ext>
              </a:extLst>
            </p:cNvPr>
            <p:cNvSpPr/>
            <p:nvPr/>
          </p:nvSpPr>
          <p:spPr>
            <a:xfrm>
              <a:off x="1272098" y="2037660"/>
              <a:ext cx="821819" cy="994165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4">
              <a:extLst>
                <a:ext uri="{FF2B5EF4-FFF2-40B4-BE49-F238E27FC236}">
                  <a16:creationId xmlns:a16="http://schemas.microsoft.com/office/drawing/2014/main" id="{B47DB751-C348-4120-A0E6-01E004F2F9C3}"/>
                </a:ext>
              </a:extLst>
            </p:cNvPr>
            <p:cNvSpPr/>
            <p:nvPr/>
          </p:nvSpPr>
          <p:spPr>
            <a:xfrm>
              <a:off x="1358288" y="2891311"/>
              <a:ext cx="623898" cy="362194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5">
              <a:extLst>
                <a:ext uri="{FF2B5EF4-FFF2-40B4-BE49-F238E27FC236}">
                  <a16:creationId xmlns:a16="http://schemas.microsoft.com/office/drawing/2014/main" id="{E479F0CD-7F52-4771-B6D2-B1C24D4AAC07}"/>
                </a:ext>
              </a:extLst>
            </p:cNvPr>
            <p:cNvSpPr/>
            <p:nvPr/>
          </p:nvSpPr>
          <p:spPr>
            <a:xfrm>
              <a:off x="1378977" y="3168982"/>
              <a:ext cx="705340" cy="264884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6">
              <a:extLst>
                <a:ext uri="{FF2B5EF4-FFF2-40B4-BE49-F238E27FC236}">
                  <a16:creationId xmlns:a16="http://schemas.microsoft.com/office/drawing/2014/main" id="{E6699D33-065C-4614-8DE6-1D40530B007D}"/>
                </a:ext>
              </a:extLst>
            </p:cNvPr>
            <p:cNvSpPr/>
            <p:nvPr/>
          </p:nvSpPr>
          <p:spPr>
            <a:xfrm>
              <a:off x="1289675" y="2699871"/>
              <a:ext cx="143602" cy="483478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7">
              <a:extLst>
                <a:ext uri="{FF2B5EF4-FFF2-40B4-BE49-F238E27FC236}">
                  <a16:creationId xmlns:a16="http://schemas.microsoft.com/office/drawing/2014/main" id="{16A10DF5-C263-4CF2-8655-56A72831F9C9}"/>
                </a:ext>
              </a:extLst>
            </p:cNvPr>
            <p:cNvSpPr/>
            <p:nvPr/>
          </p:nvSpPr>
          <p:spPr>
            <a:xfrm>
              <a:off x="1971038" y="2586544"/>
              <a:ext cx="138803" cy="414937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8">
              <a:extLst>
                <a:ext uri="{FF2B5EF4-FFF2-40B4-BE49-F238E27FC236}">
                  <a16:creationId xmlns:a16="http://schemas.microsoft.com/office/drawing/2014/main" id="{A51782DB-E075-49C4-BB60-EA0B54A42CAB}"/>
                </a:ext>
              </a:extLst>
            </p:cNvPr>
            <p:cNvSpPr/>
            <p:nvPr/>
          </p:nvSpPr>
          <p:spPr>
            <a:xfrm>
              <a:off x="938530" y="1686544"/>
              <a:ext cx="1758605" cy="1980339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9">
              <a:extLst>
                <a:ext uri="{FF2B5EF4-FFF2-40B4-BE49-F238E27FC236}">
                  <a16:creationId xmlns:a16="http://schemas.microsoft.com/office/drawing/2014/main" id="{3EA209A3-1393-49E1-AD93-2F74F5625A29}"/>
                </a:ext>
              </a:extLst>
            </p:cNvPr>
            <p:cNvSpPr/>
            <p:nvPr/>
          </p:nvSpPr>
          <p:spPr>
            <a:xfrm>
              <a:off x="1035925" y="3365272"/>
              <a:ext cx="28698" cy="27121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0">
              <a:extLst>
                <a:ext uri="{FF2B5EF4-FFF2-40B4-BE49-F238E27FC236}">
                  <a16:creationId xmlns:a16="http://schemas.microsoft.com/office/drawing/2014/main" id="{4517A4F6-6CF7-439C-9E8A-382477EA558C}"/>
                </a:ext>
              </a:extLst>
            </p:cNvPr>
            <p:cNvSpPr/>
            <p:nvPr/>
          </p:nvSpPr>
          <p:spPr>
            <a:xfrm>
              <a:off x="1677381" y="3981330"/>
              <a:ext cx="1265454" cy="384573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1">
              <a:extLst>
                <a:ext uri="{FF2B5EF4-FFF2-40B4-BE49-F238E27FC236}">
                  <a16:creationId xmlns:a16="http://schemas.microsoft.com/office/drawing/2014/main" id="{E91352F3-8640-4289-850F-4F344AA23419}"/>
                </a:ext>
              </a:extLst>
            </p:cNvPr>
            <p:cNvSpPr/>
            <p:nvPr/>
          </p:nvSpPr>
          <p:spPr>
            <a:xfrm>
              <a:off x="1781128" y="4487094"/>
              <a:ext cx="1294055" cy="3286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2">
              <a:extLst>
                <a:ext uri="{FF2B5EF4-FFF2-40B4-BE49-F238E27FC236}">
                  <a16:creationId xmlns:a16="http://schemas.microsoft.com/office/drawing/2014/main" id="{B27B6809-4F43-4827-A5A0-63D96514CF0B}"/>
                </a:ext>
              </a:extLst>
            </p:cNvPr>
            <p:cNvSpPr/>
            <p:nvPr/>
          </p:nvSpPr>
          <p:spPr>
            <a:xfrm>
              <a:off x="1626285" y="4172750"/>
              <a:ext cx="1308599" cy="37174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3">
              <a:extLst>
                <a:ext uri="{FF2B5EF4-FFF2-40B4-BE49-F238E27FC236}">
                  <a16:creationId xmlns:a16="http://schemas.microsoft.com/office/drawing/2014/main" id="{2B304F7B-F923-4623-9665-BC0D10A4AC56}"/>
                </a:ext>
              </a:extLst>
            </p:cNvPr>
            <p:cNvSpPr/>
            <p:nvPr/>
          </p:nvSpPr>
          <p:spPr>
            <a:xfrm>
              <a:off x="1688491" y="4351451"/>
              <a:ext cx="1259105" cy="338210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4">
              <a:extLst>
                <a:ext uri="{FF2B5EF4-FFF2-40B4-BE49-F238E27FC236}">
                  <a16:creationId xmlns:a16="http://schemas.microsoft.com/office/drawing/2014/main" id="{E5F707E4-0304-49C2-A6CC-753B7F720B03}"/>
                </a:ext>
              </a:extLst>
            </p:cNvPr>
            <p:cNvSpPr/>
            <p:nvPr/>
          </p:nvSpPr>
          <p:spPr>
            <a:xfrm>
              <a:off x="1805174" y="4646655"/>
              <a:ext cx="1345159" cy="306416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5">
              <a:extLst>
                <a:ext uri="{FF2B5EF4-FFF2-40B4-BE49-F238E27FC236}">
                  <a16:creationId xmlns:a16="http://schemas.microsoft.com/office/drawing/2014/main" id="{8C2DA515-B2C7-4B49-9584-9899498FBD79}"/>
                </a:ext>
              </a:extLst>
            </p:cNvPr>
            <p:cNvSpPr/>
            <p:nvPr/>
          </p:nvSpPr>
          <p:spPr>
            <a:xfrm>
              <a:off x="581193" y="3591848"/>
              <a:ext cx="2254714" cy="2277150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6">
              <a:extLst>
                <a:ext uri="{FF2B5EF4-FFF2-40B4-BE49-F238E27FC236}">
                  <a16:creationId xmlns:a16="http://schemas.microsoft.com/office/drawing/2014/main" id="{E460718B-BFAC-42AE-848D-8C156912FA3F}"/>
                </a:ext>
              </a:extLst>
            </p:cNvPr>
            <p:cNvSpPr/>
            <p:nvPr/>
          </p:nvSpPr>
          <p:spPr>
            <a:xfrm>
              <a:off x="2194404" y="4349788"/>
              <a:ext cx="781961" cy="209102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">
              <a:extLst>
                <a:ext uri="{FF2B5EF4-FFF2-40B4-BE49-F238E27FC236}">
                  <a16:creationId xmlns:a16="http://schemas.microsoft.com/office/drawing/2014/main" id="{FA85A098-86D6-427A-9D36-604AE5D9B196}"/>
                </a:ext>
              </a:extLst>
            </p:cNvPr>
            <p:cNvSpPr/>
            <p:nvPr/>
          </p:nvSpPr>
          <p:spPr>
            <a:xfrm>
              <a:off x="2191246" y="4169606"/>
              <a:ext cx="786618" cy="244057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">
              <a:extLst>
                <a:ext uri="{FF2B5EF4-FFF2-40B4-BE49-F238E27FC236}">
                  <a16:creationId xmlns:a16="http://schemas.microsoft.com/office/drawing/2014/main" id="{AFA98C27-396D-44B3-A120-30D636202881}"/>
                </a:ext>
              </a:extLst>
            </p:cNvPr>
            <p:cNvSpPr/>
            <p:nvPr/>
          </p:nvSpPr>
          <p:spPr>
            <a:xfrm>
              <a:off x="2189678" y="3990827"/>
              <a:ext cx="810620" cy="234520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9">
              <a:extLst>
                <a:ext uri="{FF2B5EF4-FFF2-40B4-BE49-F238E27FC236}">
                  <a16:creationId xmlns:a16="http://schemas.microsoft.com/office/drawing/2014/main" id="{22A64C23-1D39-49D8-9565-EDD85112EDF8}"/>
                </a:ext>
              </a:extLst>
            </p:cNvPr>
            <p:cNvSpPr/>
            <p:nvPr/>
          </p:nvSpPr>
          <p:spPr>
            <a:xfrm>
              <a:off x="2235938" y="4656191"/>
              <a:ext cx="923963" cy="239468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">
              <a:extLst>
                <a:ext uri="{FF2B5EF4-FFF2-40B4-BE49-F238E27FC236}">
                  <a16:creationId xmlns:a16="http://schemas.microsoft.com/office/drawing/2014/main" id="{EAC4CBE5-C94F-4E3D-A5B4-D5F0EE7D358C}"/>
                </a:ext>
              </a:extLst>
            </p:cNvPr>
            <p:cNvSpPr/>
            <p:nvPr/>
          </p:nvSpPr>
          <p:spPr>
            <a:xfrm>
              <a:off x="2310942" y="4491837"/>
              <a:ext cx="778629" cy="217055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">
              <a:extLst>
                <a:ext uri="{FF2B5EF4-FFF2-40B4-BE49-F238E27FC236}">
                  <a16:creationId xmlns:a16="http://schemas.microsoft.com/office/drawing/2014/main" id="{7EF773A4-61D9-4D0E-A81A-2E072172F128}"/>
                </a:ext>
              </a:extLst>
            </p:cNvPr>
            <p:cNvSpPr/>
            <p:nvPr/>
          </p:nvSpPr>
          <p:spPr>
            <a:xfrm>
              <a:off x="2184841" y="4841325"/>
              <a:ext cx="923960" cy="218681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2">
              <a:extLst>
                <a:ext uri="{FF2B5EF4-FFF2-40B4-BE49-F238E27FC236}">
                  <a16:creationId xmlns:a16="http://schemas.microsoft.com/office/drawing/2014/main" id="{4CAB0E16-A891-48DA-9D00-3DA0570C7CFE}"/>
                </a:ext>
              </a:extLst>
            </p:cNvPr>
            <p:cNvSpPr/>
            <p:nvPr/>
          </p:nvSpPr>
          <p:spPr>
            <a:xfrm>
              <a:off x="2047538" y="4833363"/>
              <a:ext cx="1059649" cy="255369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3">
              <a:extLst>
                <a:ext uri="{FF2B5EF4-FFF2-40B4-BE49-F238E27FC236}">
                  <a16:creationId xmlns:a16="http://schemas.microsoft.com/office/drawing/2014/main" id="{EB11CE07-06A8-42B0-85AF-F1D696FABC11}"/>
                </a:ext>
              </a:extLst>
            </p:cNvPr>
            <p:cNvSpPr/>
            <p:nvPr/>
          </p:nvSpPr>
          <p:spPr>
            <a:xfrm>
              <a:off x="1747617" y="5304102"/>
              <a:ext cx="1292544" cy="339980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4">
              <a:extLst>
                <a:ext uri="{FF2B5EF4-FFF2-40B4-BE49-F238E27FC236}">
                  <a16:creationId xmlns:a16="http://schemas.microsoft.com/office/drawing/2014/main" id="{BE8DB9AF-98DE-41AD-9E0E-CE4B1F90B6E5}"/>
                </a:ext>
              </a:extLst>
            </p:cNvPr>
            <p:cNvSpPr/>
            <p:nvPr/>
          </p:nvSpPr>
          <p:spPr>
            <a:xfrm>
              <a:off x="2042834" y="4999285"/>
              <a:ext cx="1022818" cy="234588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5">
              <a:extLst>
                <a:ext uri="{FF2B5EF4-FFF2-40B4-BE49-F238E27FC236}">
                  <a16:creationId xmlns:a16="http://schemas.microsoft.com/office/drawing/2014/main" id="{6E2BBB88-4FA4-401C-BEAC-160158FE1B10}"/>
                </a:ext>
              </a:extLst>
            </p:cNvPr>
            <p:cNvSpPr/>
            <p:nvPr/>
          </p:nvSpPr>
          <p:spPr>
            <a:xfrm>
              <a:off x="2066764" y="5149262"/>
              <a:ext cx="994172" cy="207487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6">
              <a:extLst>
                <a:ext uri="{FF2B5EF4-FFF2-40B4-BE49-F238E27FC236}">
                  <a16:creationId xmlns:a16="http://schemas.microsoft.com/office/drawing/2014/main" id="{550CAC68-5336-40B5-994B-8A779C7371E4}"/>
                </a:ext>
              </a:extLst>
            </p:cNvPr>
            <p:cNvSpPr/>
            <p:nvPr/>
          </p:nvSpPr>
          <p:spPr>
            <a:xfrm>
              <a:off x="1430073" y="2958392"/>
              <a:ext cx="3169" cy="71834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7">
              <a:extLst>
                <a:ext uri="{FF2B5EF4-FFF2-40B4-BE49-F238E27FC236}">
                  <a16:creationId xmlns:a16="http://schemas.microsoft.com/office/drawing/2014/main" id="{664F2B52-A90B-4518-A217-146348EB166A}"/>
                </a:ext>
              </a:extLst>
            </p:cNvPr>
            <p:cNvSpPr/>
            <p:nvPr/>
          </p:nvSpPr>
          <p:spPr>
            <a:xfrm>
              <a:off x="1964665" y="2936040"/>
              <a:ext cx="1612" cy="36696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8">
              <a:extLst>
                <a:ext uri="{FF2B5EF4-FFF2-40B4-BE49-F238E27FC236}">
                  <a16:creationId xmlns:a16="http://schemas.microsoft.com/office/drawing/2014/main" id="{2C1C8210-BF98-4022-9953-C93F730ACE1E}"/>
                </a:ext>
              </a:extLst>
            </p:cNvPr>
            <p:cNvSpPr/>
            <p:nvPr/>
          </p:nvSpPr>
          <p:spPr>
            <a:xfrm>
              <a:off x="1632695" y="4833331"/>
              <a:ext cx="707009" cy="882391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F897DC33-5ADE-4F5C-AFEB-3F4F20FD2884}"/>
              </a:ext>
            </a:extLst>
          </p:cNvPr>
          <p:cNvGrpSpPr/>
          <p:nvPr/>
        </p:nvGrpSpPr>
        <p:grpSpPr>
          <a:xfrm>
            <a:off x="10008041" y="4585708"/>
            <a:ext cx="1377485" cy="1377485"/>
            <a:chOff x="683568" y="2000250"/>
            <a:chExt cx="1858067" cy="1858067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57EDD161-E771-43AC-A190-94D5B2A97E44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3AE3BB28-223B-4E7A-AF3A-0346393B978D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8">
                <a:extLst>
                  <a:ext uri="{FF2B5EF4-FFF2-40B4-BE49-F238E27FC236}">
                    <a16:creationId xmlns:a16="http://schemas.microsoft.com/office/drawing/2014/main" id="{110111DF-50C9-4A20-BE10-58AC2E349435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Pie 37">
              <a:extLst>
                <a:ext uri="{FF2B5EF4-FFF2-40B4-BE49-F238E27FC236}">
                  <a16:creationId xmlns:a16="http://schemas.microsoft.com/office/drawing/2014/main" id="{5BC48B73-A12C-4FAA-A197-B8F4021094A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2D67B5-C140-4ED8-A4BB-A73E5818CBA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093E090-CA0D-4E05-A92A-F628D7684D8C}"/>
              </a:ext>
            </a:extLst>
          </p:cNvPr>
          <p:cNvSpPr txBox="1"/>
          <p:nvPr/>
        </p:nvSpPr>
        <p:spPr>
          <a:xfrm>
            <a:off x="10082976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C23CFC8F-D7A1-482E-B6AE-EA9D4DDA4350}"/>
              </a:ext>
            </a:extLst>
          </p:cNvPr>
          <p:cNvGrpSpPr/>
          <p:nvPr/>
        </p:nvGrpSpPr>
        <p:grpSpPr>
          <a:xfrm>
            <a:off x="4596720" y="4585708"/>
            <a:ext cx="1377485" cy="1377485"/>
            <a:chOff x="683568" y="2000250"/>
            <a:chExt cx="1858067" cy="1858067"/>
          </a:xfrm>
        </p:grpSpPr>
        <p:grpSp>
          <p:nvGrpSpPr>
            <p:cNvPr id="47" name="Group 11">
              <a:extLst>
                <a:ext uri="{FF2B5EF4-FFF2-40B4-BE49-F238E27FC236}">
                  <a16:creationId xmlns:a16="http://schemas.microsoft.com/office/drawing/2014/main" id="{F2A0AB06-E3FF-4498-8E4D-7D57AD2C7BF4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50" name="Oval 14">
                <a:extLst>
                  <a:ext uri="{FF2B5EF4-FFF2-40B4-BE49-F238E27FC236}">
                    <a16:creationId xmlns:a16="http://schemas.microsoft.com/office/drawing/2014/main" id="{4A257A3D-EFDC-47E2-84E3-AC153B299989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Oval 15">
                <a:extLst>
                  <a:ext uri="{FF2B5EF4-FFF2-40B4-BE49-F238E27FC236}">
                    <a16:creationId xmlns:a16="http://schemas.microsoft.com/office/drawing/2014/main" id="{03D9CA25-0AF6-4D27-99BF-1180F8CAB93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8" name="Pie 8">
              <a:extLst>
                <a:ext uri="{FF2B5EF4-FFF2-40B4-BE49-F238E27FC236}">
                  <a16:creationId xmlns:a16="http://schemas.microsoft.com/office/drawing/2014/main" id="{50379972-2B91-4574-8FE6-7AD07686D78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46326A-CC18-4B0A-8626-E1795284727B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F0A7E7C-FF43-410E-B1B9-867C9C11C86A}"/>
              </a:ext>
            </a:extLst>
          </p:cNvPr>
          <p:cNvSpPr txBox="1"/>
          <p:nvPr/>
        </p:nvSpPr>
        <p:spPr>
          <a:xfrm>
            <a:off x="4671655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6195D1D3-71FA-48DD-A490-BC9BD389E5BF}"/>
              </a:ext>
            </a:extLst>
          </p:cNvPr>
          <p:cNvGrpSpPr/>
          <p:nvPr/>
        </p:nvGrpSpPr>
        <p:grpSpPr>
          <a:xfrm>
            <a:off x="6400494" y="4585708"/>
            <a:ext cx="1377485" cy="1377485"/>
            <a:chOff x="683568" y="2000250"/>
            <a:chExt cx="1858067" cy="1858067"/>
          </a:xfrm>
        </p:grpSpPr>
        <p:grpSp>
          <p:nvGrpSpPr>
            <p:cNvPr id="54" name="Group 18">
              <a:extLst>
                <a:ext uri="{FF2B5EF4-FFF2-40B4-BE49-F238E27FC236}">
                  <a16:creationId xmlns:a16="http://schemas.microsoft.com/office/drawing/2014/main" id="{8185D761-F21F-4C16-A43B-D6317833137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C6308226-C60D-4E9F-8150-E1C7D57621F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1404AB5B-4980-4F50-AC94-53A3BEDB06E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5" name="Pie 17">
              <a:extLst>
                <a:ext uri="{FF2B5EF4-FFF2-40B4-BE49-F238E27FC236}">
                  <a16:creationId xmlns:a16="http://schemas.microsoft.com/office/drawing/2014/main" id="{6A570DE0-3FCA-4C0E-9A84-2B9222E097A7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992EE0-2D76-4912-8D48-B50335B89578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7998CC2-56C3-4F80-B66F-767EC0C6909B}"/>
              </a:ext>
            </a:extLst>
          </p:cNvPr>
          <p:cNvSpPr txBox="1"/>
          <p:nvPr/>
        </p:nvSpPr>
        <p:spPr>
          <a:xfrm>
            <a:off x="6475429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79202196-E5AA-44F6-AB0E-387CA7C71E23}"/>
              </a:ext>
            </a:extLst>
          </p:cNvPr>
          <p:cNvGrpSpPr/>
          <p:nvPr/>
        </p:nvGrpSpPr>
        <p:grpSpPr>
          <a:xfrm>
            <a:off x="8204268" y="4585708"/>
            <a:ext cx="1377485" cy="1377485"/>
            <a:chOff x="683568" y="2000250"/>
            <a:chExt cx="1858067" cy="1858067"/>
          </a:xfrm>
        </p:grpSpPr>
        <p:grpSp>
          <p:nvGrpSpPr>
            <p:cNvPr id="61" name="Group 25">
              <a:extLst>
                <a:ext uri="{FF2B5EF4-FFF2-40B4-BE49-F238E27FC236}">
                  <a16:creationId xmlns:a16="http://schemas.microsoft.com/office/drawing/2014/main" id="{056BD751-14ED-4460-9C79-710D43E54665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64" name="Oval 28">
                <a:extLst>
                  <a:ext uri="{FF2B5EF4-FFF2-40B4-BE49-F238E27FC236}">
                    <a16:creationId xmlns:a16="http://schemas.microsoft.com/office/drawing/2014/main" id="{B198C37C-BC7A-453D-A10F-075AD77EA070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5" name="Oval 29">
                <a:extLst>
                  <a:ext uri="{FF2B5EF4-FFF2-40B4-BE49-F238E27FC236}">
                    <a16:creationId xmlns:a16="http://schemas.microsoft.com/office/drawing/2014/main" id="{5A208328-B14E-4433-9C00-545562BEB545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2" name="Pie 27">
              <a:extLst>
                <a:ext uri="{FF2B5EF4-FFF2-40B4-BE49-F238E27FC236}">
                  <a16:creationId xmlns:a16="http://schemas.microsoft.com/office/drawing/2014/main" id="{5BF4F0B3-FF55-4638-8C3F-E78EA8E84F7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8E68A1-82B0-4F14-94C0-DF918F6EF626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BE74E1-8E9B-41EB-9D14-5A318996FE13}"/>
              </a:ext>
            </a:extLst>
          </p:cNvPr>
          <p:cNvSpPr txBox="1"/>
          <p:nvPr/>
        </p:nvSpPr>
        <p:spPr>
          <a:xfrm>
            <a:off x="8279203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33">
            <a:extLst>
              <a:ext uri="{FF2B5EF4-FFF2-40B4-BE49-F238E27FC236}">
                <a16:creationId xmlns:a16="http://schemas.microsoft.com/office/drawing/2014/main" id="{972A270E-1FBD-4E91-95C1-A1F9C87137A1}"/>
              </a:ext>
            </a:extLst>
          </p:cNvPr>
          <p:cNvGrpSpPr/>
          <p:nvPr/>
        </p:nvGrpSpPr>
        <p:grpSpPr>
          <a:xfrm>
            <a:off x="806473" y="4585708"/>
            <a:ext cx="3181260" cy="1677321"/>
            <a:chOff x="806474" y="4535940"/>
            <a:chExt cx="3181260" cy="1677321"/>
          </a:xfrm>
        </p:grpSpPr>
        <p:sp>
          <p:nvSpPr>
            <p:cNvPr id="68" name="직사각형 1">
              <a:extLst>
                <a:ext uri="{FF2B5EF4-FFF2-40B4-BE49-F238E27FC236}">
                  <a16:creationId xmlns:a16="http://schemas.microsoft.com/office/drawing/2014/main" id="{45EF52AC-76FB-467E-A9A4-6AA34020609D}"/>
                </a:ext>
              </a:extLst>
            </p:cNvPr>
            <p:cNvSpPr/>
            <p:nvPr/>
          </p:nvSpPr>
          <p:spPr>
            <a:xfrm>
              <a:off x="806476" y="4828266"/>
              <a:ext cx="31812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 ~ 2016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 ~ 2021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</a:t>
              </a:r>
            </a:p>
          </p:txBody>
        </p:sp>
        <p:sp>
          <p:nvSpPr>
            <p:cNvPr id="69" name="직사각형 5">
              <a:extLst>
                <a:ext uri="{FF2B5EF4-FFF2-40B4-BE49-F238E27FC236}">
                  <a16:creationId xmlns:a16="http://schemas.microsoft.com/office/drawing/2014/main" id="{BC72BB52-F643-4611-8D31-B4A8216C3DC6}"/>
                </a:ext>
              </a:extLst>
            </p:cNvPr>
            <p:cNvSpPr/>
            <p:nvPr/>
          </p:nvSpPr>
          <p:spPr>
            <a:xfrm>
              <a:off x="806474" y="4535940"/>
              <a:ext cx="31812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Work Experience</a:t>
              </a:r>
              <a:endParaRPr lang="ko-KR" altLang="en-US" sz="1400" dirty="0"/>
            </a:p>
          </p:txBody>
        </p:sp>
      </p:grpSp>
      <p:sp>
        <p:nvSpPr>
          <p:cNvPr id="70" name="직사각형 2">
            <a:extLst>
              <a:ext uri="{FF2B5EF4-FFF2-40B4-BE49-F238E27FC236}">
                <a16:creationId xmlns:a16="http://schemas.microsoft.com/office/drawing/2014/main" id="{790E8A70-FBA2-43EE-A431-D8009112677A}"/>
              </a:ext>
            </a:extLst>
          </p:cNvPr>
          <p:cNvSpPr/>
          <p:nvPr/>
        </p:nvSpPr>
        <p:spPr>
          <a:xfrm>
            <a:off x="4430880" y="2182937"/>
            <a:ext cx="702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직사각형 3">
            <a:extLst>
              <a:ext uri="{FF2B5EF4-FFF2-40B4-BE49-F238E27FC236}">
                <a16:creationId xmlns:a16="http://schemas.microsoft.com/office/drawing/2014/main" id="{ABD7104C-B22D-46FF-88B8-0FF774FFF32F}"/>
              </a:ext>
            </a:extLst>
          </p:cNvPr>
          <p:cNvSpPr/>
          <p:nvPr/>
        </p:nvSpPr>
        <p:spPr>
          <a:xfrm>
            <a:off x="4430879" y="1453200"/>
            <a:ext cx="702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</a:rPr>
              <a:t>JOHN DOE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B68CB6-4B67-4D53-944D-097F509BAD53}"/>
              </a:ext>
            </a:extLst>
          </p:cNvPr>
          <p:cNvSpPr txBox="1"/>
          <p:nvPr/>
        </p:nvSpPr>
        <p:spPr>
          <a:xfrm>
            <a:off x="9324775" y="3848100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D705524-25F0-4EEC-82D2-D5D8A45892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8">
            <a:extLst>
              <a:ext uri="{FF2B5EF4-FFF2-40B4-BE49-F238E27FC236}">
                <a16:creationId xmlns:a16="http://schemas.microsoft.com/office/drawing/2014/main" id="{D814B464-E7BD-4919-A062-93A8F745418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3CC8B-E5AA-455B-B429-A4160BBA106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76DD552-7B8E-43F9-AF7E-203FCE0AEC3F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988C5-F535-411C-B20A-C2C1A825DCE9}"/>
              </a:ext>
            </a:extLst>
          </p:cNvPr>
          <p:cNvSpPr txBox="1"/>
          <p:nvPr/>
        </p:nvSpPr>
        <p:spPr>
          <a:xfrm>
            <a:off x="3628635" y="1858531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60783-9F0C-49A8-BDEB-43E20E7BBC39}"/>
              </a:ext>
            </a:extLst>
          </p:cNvPr>
          <p:cNvSpPr txBox="1"/>
          <p:nvPr/>
        </p:nvSpPr>
        <p:spPr>
          <a:xfrm>
            <a:off x="3628634" y="2394137"/>
            <a:ext cx="787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8B3C78F3-FDFB-4CE2-BE6C-9BE772302044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0353C7-58F2-49AD-8750-A8D67BA67CBE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6762B3-F5AD-43C4-977B-D8A76A6E5E96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C685C9-849A-4F11-A7E4-770F57624BD8}"/>
              </a:ext>
            </a:extLst>
          </p:cNvPr>
          <p:cNvSpPr txBox="1"/>
          <p:nvPr/>
        </p:nvSpPr>
        <p:spPr>
          <a:xfrm>
            <a:off x="4084890" y="3114215"/>
            <a:ext cx="7373551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E5448FA5-4FAE-438A-9DA0-AC93778CB320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87E3E-701E-4554-B6CF-0F37B133F2AB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4CA61B08-50B9-4D34-88C6-D699F45952DB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0EF45-1594-4DDA-9DE4-A2D84DEE4F00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380715C-1E0B-4A9F-904C-56E67FCC7906}"/>
              </a:ext>
            </a:extLst>
          </p:cNvPr>
          <p:cNvGrpSpPr/>
          <p:nvPr/>
        </p:nvGrpSpPr>
        <p:grpSpPr>
          <a:xfrm>
            <a:off x="489527" y="1588271"/>
            <a:ext cx="2687867" cy="5269729"/>
            <a:chOff x="539652" y="1686544"/>
            <a:chExt cx="2637742" cy="5171456"/>
          </a:xfrm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8CB7E86A-9EB5-46C2-9CE9-6E9C13B8AF85}"/>
                </a:ext>
              </a:extLst>
            </p:cNvPr>
            <p:cNvSpPr/>
            <p:nvPr/>
          </p:nvSpPr>
          <p:spPr>
            <a:xfrm>
              <a:off x="539652" y="3197638"/>
              <a:ext cx="2361706" cy="2674562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5436053A-6147-4369-AE31-69FCC1D730AC}"/>
                </a:ext>
              </a:extLst>
            </p:cNvPr>
            <p:cNvSpPr/>
            <p:nvPr/>
          </p:nvSpPr>
          <p:spPr>
            <a:xfrm>
              <a:off x="1753981" y="5267398"/>
              <a:ext cx="1306908" cy="398987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388D20A-40C0-4ADF-AA52-FC9769A65771}"/>
                </a:ext>
              </a:extLst>
            </p:cNvPr>
            <p:cNvSpPr/>
            <p:nvPr/>
          </p:nvSpPr>
          <p:spPr>
            <a:xfrm>
              <a:off x="978458" y="5798731"/>
              <a:ext cx="1841516" cy="1059269"/>
            </a:xfrm>
            <a:custGeom>
              <a:avLst/>
              <a:gdLst>
                <a:gd name="connsiteX0" fmla="*/ 1805305 w 1841516"/>
                <a:gd name="connsiteY0" fmla="*/ 96 h 1059269"/>
                <a:gd name="connsiteX1" fmla="*/ 1835774 w 1841516"/>
                <a:gd name="connsiteY1" fmla="*/ 11994 h 1059269"/>
                <a:gd name="connsiteX2" fmla="*/ 1815592 w 1841516"/>
                <a:gd name="connsiteY2" fmla="*/ 805349 h 1059269"/>
                <a:gd name="connsiteX3" fmla="*/ 1791315 w 1841516"/>
                <a:gd name="connsiteY3" fmla="*/ 961223 h 1059269"/>
                <a:gd name="connsiteX4" fmla="*/ 1774322 w 1841516"/>
                <a:gd name="connsiteY4" fmla="*/ 1059269 h 1059269"/>
                <a:gd name="connsiteX5" fmla="*/ 14646 w 1841516"/>
                <a:gd name="connsiteY5" fmla="*/ 1059269 h 1059269"/>
                <a:gd name="connsiteX6" fmla="*/ 379 w 1841516"/>
                <a:gd name="connsiteY6" fmla="*/ 928350 h 1059269"/>
                <a:gd name="connsiteX7" fmla="*/ 12931 w 1841516"/>
                <a:gd name="connsiteY7" fmla="*/ 675857 h 1059269"/>
                <a:gd name="connsiteX8" fmla="*/ 57967 w 1841516"/>
                <a:gd name="connsiteY8" fmla="*/ 329858 h 1059269"/>
                <a:gd name="connsiteX9" fmla="*/ 108396 w 1841516"/>
                <a:gd name="connsiteY9" fmla="*/ 10104 h 1059269"/>
                <a:gd name="connsiteX10" fmla="*/ 282868 w 1841516"/>
                <a:gd name="connsiteY10" fmla="*/ 15330 h 1059269"/>
                <a:gd name="connsiteX11" fmla="*/ 427039 w 1841516"/>
                <a:gd name="connsiteY11" fmla="*/ 25672 h 1059269"/>
                <a:gd name="connsiteX12" fmla="*/ 678239 w 1841516"/>
                <a:gd name="connsiteY12" fmla="*/ 46911 h 1059269"/>
                <a:gd name="connsiteX13" fmla="*/ 899360 w 1841516"/>
                <a:gd name="connsiteY13" fmla="*/ 62812 h 1059269"/>
                <a:gd name="connsiteX14" fmla="*/ 1260704 w 1841516"/>
                <a:gd name="connsiteY14" fmla="*/ 60255 h 1059269"/>
                <a:gd name="connsiteX15" fmla="*/ 1639117 w 1841516"/>
                <a:gd name="connsiteY15" fmla="*/ 22558 h 1059269"/>
                <a:gd name="connsiteX16" fmla="*/ 1805305 w 1841516"/>
                <a:gd name="connsiteY16" fmla="*/ 96 h 10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516" h="1059269">
                  <a:moveTo>
                    <a:pt x="1805305" y="96"/>
                  </a:moveTo>
                  <a:cubicBezTo>
                    <a:pt x="1816592" y="373"/>
                    <a:pt x="1829380" y="-1629"/>
                    <a:pt x="1835774" y="11994"/>
                  </a:cubicBezTo>
                  <a:cubicBezTo>
                    <a:pt x="1847395" y="276927"/>
                    <a:pt x="1841724" y="541583"/>
                    <a:pt x="1815592" y="805349"/>
                  </a:cubicBezTo>
                  <a:cubicBezTo>
                    <a:pt x="1810421" y="857613"/>
                    <a:pt x="1801094" y="909432"/>
                    <a:pt x="1791315" y="961223"/>
                  </a:cubicBezTo>
                  <a:lnTo>
                    <a:pt x="1774322" y="1059269"/>
                  </a:lnTo>
                  <a:lnTo>
                    <a:pt x="14646" y="1059269"/>
                  </a:lnTo>
                  <a:lnTo>
                    <a:pt x="379" y="928350"/>
                  </a:lnTo>
                  <a:cubicBezTo>
                    <a:pt x="-1442" y="844324"/>
                    <a:pt x="3395" y="760118"/>
                    <a:pt x="12931" y="675857"/>
                  </a:cubicBezTo>
                  <a:cubicBezTo>
                    <a:pt x="26052" y="560320"/>
                    <a:pt x="40508" y="444839"/>
                    <a:pt x="57967" y="329858"/>
                  </a:cubicBezTo>
                  <a:cubicBezTo>
                    <a:pt x="73034" y="230779"/>
                    <a:pt x="99944" y="109627"/>
                    <a:pt x="108396" y="10104"/>
                  </a:cubicBezTo>
                  <a:cubicBezTo>
                    <a:pt x="173726" y="6156"/>
                    <a:pt x="232439" y="24782"/>
                    <a:pt x="282868" y="15330"/>
                  </a:cubicBezTo>
                  <a:cubicBezTo>
                    <a:pt x="331296" y="10326"/>
                    <a:pt x="379056" y="21056"/>
                    <a:pt x="427039" y="25672"/>
                  </a:cubicBezTo>
                  <a:cubicBezTo>
                    <a:pt x="510717" y="33678"/>
                    <a:pt x="594561" y="39404"/>
                    <a:pt x="678239" y="46911"/>
                  </a:cubicBezTo>
                  <a:cubicBezTo>
                    <a:pt x="751854" y="53527"/>
                    <a:pt x="825635" y="57641"/>
                    <a:pt x="899360" y="62812"/>
                  </a:cubicBezTo>
                  <a:cubicBezTo>
                    <a:pt x="906866" y="64869"/>
                    <a:pt x="1148003" y="65036"/>
                    <a:pt x="1260704" y="60255"/>
                  </a:cubicBezTo>
                  <a:cubicBezTo>
                    <a:pt x="1387416" y="54917"/>
                    <a:pt x="1514018" y="44576"/>
                    <a:pt x="1639117" y="22558"/>
                  </a:cubicBezTo>
                  <a:cubicBezTo>
                    <a:pt x="1694328" y="12828"/>
                    <a:pt x="1748704" y="-1295"/>
                    <a:pt x="1805305" y="96"/>
                  </a:cubicBez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E6A745C1-2F4D-4B57-87CE-B437286320A5}"/>
                </a:ext>
              </a:extLst>
            </p:cNvPr>
            <p:cNvSpPr/>
            <p:nvPr/>
          </p:nvSpPr>
          <p:spPr>
            <a:xfrm>
              <a:off x="1687039" y="4322687"/>
              <a:ext cx="1313216" cy="384528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6C3EBF55-9D2D-4D23-B1EA-D737B892419C}"/>
                </a:ext>
              </a:extLst>
            </p:cNvPr>
            <p:cNvSpPr/>
            <p:nvPr/>
          </p:nvSpPr>
          <p:spPr>
            <a:xfrm>
              <a:off x="1607110" y="4129652"/>
              <a:ext cx="1391421" cy="440463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6F2FDA9D-4588-482E-BA4D-FAA43B3FAC23}"/>
                </a:ext>
              </a:extLst>
            </p:cNvPr>
            <p:cNvSpPr/>
            <p:nvPr/>
          </p:nvSpPr>
          <p:spPr>
            <a:xfrm>
              <a:off x="1648706" y="3960482"/>
              <a:ext cx="1375471" cy="419654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3615DDEA-164D-4C52-B0B8-7BDC7587CBA1}"/>
                </a:ext>
              </a:extLst>
            </p:cNvPr>
            <p:cNvSpPr/>
            <p:nvPr/>
          </p:nvSpPr>
          <p:spPr>
            <a:xfrm>
              <a:off x="1803532" y="4622711"/>
              <a:ext cx="1373862" cy="304835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CC3E1827-759A-41D8-A724-B41E9879718E}"/>
                </a:ext>
              </a:extLst>
            </p:cNvPr>
            <p:cNvSpPr/>
            <p:nvPr/>
          </p:nvSpPr>
          <p:spPr>
            <a:xfrm>
              <a:off x="1749226" y="4468006"/>
              <a:ext cx="1357994" cy="368550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D027E35B-5E4B-4EF4-A5D1-AA3873FAC646}"/>
                </a:ext>
              </a:extLst>
            </p:cNvPr>
            <p:cNvSpPr/>
            <p:nvPr/>
          </p:nvSpPr>
          <p:spPr>
            <a:xfrm>
              <a:off x="2044372" y="4806242"/>
              <a:ext cx="1089989" cy="30790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1">
              <a:extLst>
                <a:ext uri="{FF2B5EF4-FFF2-40B4-BE49-F238E27FC236}">
                  <a16:creationId xmlns:a16="http://schemas.microsoft.com/office/drawing/2014/main" id="{388646FE-3F4D-4B96-838E-284BEE9C060E}"/>
                </a:ext>
              </a:extLst>
            </p:cNvPr>
            <p:cNvSpPr/>
            <p:nvPr/>
          </p:nvSpPr>
          <p:spPr>
            <a:xfrm>
              <a:off x="2061962" y="5117448"/>
              <a:ext cx="1018091" cy="256872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2">
              <a:extLst>
                <a:ext uri="{FF2B5EF4-FFF2-40B4-BE49-F238E27FC236}">
                  <a16:creationId xmlns:a16="http://schemas.microsoft.com/office/drawing/2014/main" id="{D83364E3-B8DF-4FED-A626-94324335CDB4}"/>
                </a:ext>
              </a:extLst>
            </p:cNvPr>
            <p:cNvSpPr/>
            <p:nvPr/>
          </p:nvSpPr>
          <p:spPr>
            <a:xfrm>
              <a:off x="2039565" y="4984897"/>
              <a:ext cx="1045289" cy="151654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3">
              <a:extLst>
                <a:ext uri="{FF2B5EF4-FFF2-40B4-BE49-F238E27FC236}">
                  <a16:creationId xmlns:a16="http://schemas.microsoft.com/office/drawing/2014/main" id="{34464BA7-77FF-40BE-B05F-03049B0D4125}"/>
                </a:ext>
              </a:extLst>
            </p:cNvPr>
            <p:cNvSpPr/>
            <p:nvPr/>
          </p:nvSpPr>
          <p:spPr>
            <a:xfrm>
              <a:off x="1272098" y="2037660"/>
              <a:ext cx="821819" cy="994165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id="{81C6D3AA-0A42-491E-9DEE-09509AA9A88A}"/>
                </a:ext>
              </a:extLst>
            </p:cNvPr>
            <p:cNvSpPr/>
            <p:nvPr/>
          </p:nvSpPr>
          <p:spPr>
            <a:xfrm>
              <a:off x="1358288" y="2891311"/>
              <a:ext cx="623898" cy="362194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5">
              <a:extLst>
                <a:ext uri="{FF2B5EF4-FFF2-40B4-BE49-F238E27FC236}">
                  <a16:creationId xmlns:a16="http://schemas.microsoft.com/office/drawing/2014/main" id="{D1940872-E3B8-4C37-83F9-82274B0F339A}"/>
                </a:ext>
              </a:extLst>
            </p:cNvPr>
            <p:cNvSpPr/>
            <p:nvPr/>
          </p:nvSpPr>
          <p:spPr>
            <a:xfrm>
              <a:off x="1378977" y="3168982"/>
              <a:ext cx="705340" cy="264884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6">
              <a:extLst>
                <a:ext uri="{FF2B5EF4-FFF2-40B4-BE49-F238E27FC236}">
                  <a16:creationId xmlns:a16="http://schemas.microsoft.com/office/drawing/2014/main" id="{D5DDD98C-9C3B-47B2-8C3F-5378E6A43EF8}"/>
                </a:ext>
              </a:extLst>
            </p:cNvPr>
            <p:cNvSpPr/>
            <p:nvPr/>
          </p:nvSpPr>
          <p:spPr>
            <a:xfrm>
              <a:off x="1289675" y="2699871"/>
              <a:ext cx="143602" cy="483478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7">
              <a:extLst>
                <a:ext uri="{FF2B5EF4-FFF2-40B4-BE49-F238E27FC236}">
                  <a16:creationId xmlns:a16="http://schemas.microsoft.com/office/drawing/2014/main" id="{CBEDD2DF-55D7-40D9-BA41-B56EAAA6273D}"/>
                </a:ext>
              </a:extLst>
            </p:cNvPr>
            <p:cNvSpPr/>
            <p:nvPr/>
          </p:nvSpPr>
          <p:spPr>
            <a:xfrm>
              <a:off x="1971038" y="2586544"/>
              <a:ext cx="138803" cy="414937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8">
              <a:extLst>
                <a:ext uri="{FF2B5EF4-FFF2-40B4-BE49-F238E27FC236}">
                  <a16:creationId xmlns:a16="http://schemas.microsoft.com/office/drawing/2014/main" id="{5D9513E9-9A24-4C6D-A336-48612D330D8A}"/>
                </a:ext>
              </a:extLst>
            </p:cNvPr>
            <p:cNvSpPr/>
            <p:nvPr/>
          </p:nvSpPr>
          <p:spPr>
            <a:xfrm>
              <a:off x="938530" y="1686544"/>
              <a:ext cx="1758605" cy="1980339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">
              <a:extLst>
                <a:ext uri="{FF2B5EF4-FFF2-40B4-BE49-F238E27FC236}">
                  <a16:creationId xmlns:a16="http://schemas.microsoft.com/office/drawing/2014/main" id="{C0413854-FE3F-47E6-9933-78AF959A60B7}"/>
                </a:ext>
              </a:extLst>
            </p:cNvPr>
            <p:cNvSpPr/>
            <p:nvPr/>
          </p:nvSpPr>
          <p:spPr>
            <a:xfrm>
              <a:off x="1035925" y="3365272"/>
              <a:ext cx="28698" cy="27121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0">
              <a:extLst>
                <a:ext uri="{FF2B5EF4-FFF2-40B4-BE49-F238E27FC236}">
                  <a16:creationId xmlns:a16="http://schemas.microsoft.com/office/drawing/2014/main" id="{1F8EFC46-2224-407A-8176-19EC68D4C337}"/>
                </a:ext>
              </a:extLst>
            </p:cNvPr>
            <p:cNvSpPr/>
            <p:nvPr/>
          </p:nvSpPr>
          <p:spPr>
            <a:xfrm>
              <a:off x="1677381" y="3981330"/>
              <a:ext cx="1265454" cy="384573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1">
              <a:extLst>
                <a:ext uri="{FF2B5EF4-FFF2-40B4-BE49-F238E27FC236}">
                  <a16:creationId xmlns:a16="http://schemas.microsoft.com/office/drawing/2014/main" id="{543C0D75-0D8F-4663-BF7F-7AB1F1E9F74B}"/>
                </a:ext>
              </a:extLst>
            </p:cNvPr>
            <p:cNvSpPr/>
            <p:nvPr/>
          </p:nvSpPr>
          <p:spPr>
            <a:xfrm>
              <a:off x="1781128" y="4487094"/>
              <a:ext cx="1294055" cy="3286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2">
              <a:extLst>
                <a:ext uri="{FF2B5EF4-FFF2-40B4-BE49-F238E27FC236}">
                  <a16:creationId xmlns:a16="http://schemas.microsoft.com/office/drawing/2014/main" id="{8DA4A98E-C23B-46F5-B5FC-9E0701232245}"/>
                </a:ext>
              </a:extLst>
            </p:cNvPr>
            <p:cNvSpPr/>
            <p:nvPr/>
          </p:nvSpPr>
          <p:spPr>
            <a:xfrm>
              <a:off x="1626285" y="4172750"/>
              <a:ext cx="1308599" cy="37174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">
              <a:extLst>
                <a:ext uri="{FF2B5EF4-FFF2-40B4-BE49-F238E27FC236}">
                  <a16:creationId xmlns:a16="http://schemas.microsoft.com/office/drawing/2014/main" id="{38D72F63-CF77-46CE-A7CF-55DA513F6E43}"/>
                </a:ext>
              </a:extLst>
            </p:cNvPr>
            <p:cNvSpPr/>
            <p:nvPr/>
          </p:nvSpPr>
          <p:spPr>
            <a:xfrm>
              <a:off x="1688491" y="4351451"/>
              <a:ext cx="1259105" cy="338210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">
              <a:extLst>
                <a:ext uri="{FF2B5EF4-FFF2-40B4-BE49-F238E27FC236}">
                  <a16:creationId xmlns:a16="http://schemas.microsoft.com/office/drawing/2014/main" id="{8BB6438C-EAB7-40E3-AFF4-8A09C23FACB9}"/>
                </a:ext>
              </a:extLst>
            </p:cNvPr>
            <p:cNvSpPr/>
            <p:nvPr/>
          </p:nvSpPr>
          <p:spPr>
            <a:xfrm>
              <a:off x="1805174" y="4646655"/>
              <a:ext cx="1345159" cy="306416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5">
              <a:extLst>
                <a:ext uri="{FF2B5EF4-FFF2-40B4-BE49-F238E27FC236}">
                  <a16:creationId xmlns:a16="http://schemas.microsoft.com/office/drawing/2014/main" id="{647244FC-D91C-4611-AD8C-B633F244C5BD}"/>
                </a:ext>
              </a:extLst>
            </p:cNvPr>
            <p:cNvSpPr/>
            <p:nvPr/>
          </p:nvSpPr>
          <p:spPr>
            <a:xfrm>
              <a:off x="581193" y="3591848"/>
              <a:ext cx="2254714" cy="2277150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id="{B2C9745A-0667-4151-9AEF-17174EC65272}"/>
                </a:ext>
              </a:extLst>
            </p:cNvPr>
            <p:cNvSpPr/>
            <p:nvPr/>
          </p:nvSpPr>
          <p:spPr>
            <a:xfrm>
              <a:off x="2194404" y="4349788"/>
              <a:ext cx="781961" cy="209102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">
              <a:extLst>
                <a:ext uri="{FF2B5EF4-FFF2-40B4-BE49-F238E27FC236}">
                  <a16:creationId xmlns:a16="http://schemas.microsoft.com/office/drawing/2014/main" id="{E18E22D7-20F6-4F5B-ACBC-996705FEE040}"/>
                </a:ext>
              </a:extLst>
            </p:cNvPr>
            <p:cNvSpPr/>
            <p:nvPr/>
          </p:nvSpPr>
          <p:spPr>
            <a:xfrm>
              <a:off x="2191246" y="4169606"/>
              <a:ext cx="786618" cy="244057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">
              <a:extLst>
                <a:ext uri="{FF2B5EF4-FFF2-40B4-BE49-F238E27FC236}">
                  <a16:creationId xmlns:a16="http://schemas.microsoft.com/office/drawing/2014/main" id="{39EDB1E6-F813-4FB4-AFCD-39F65542A1B3}"/>
                </a:ext>
              </a:extLst>
            </p:cNvPr>
            <p:cNvSpPr/>
            <p:nvPr/>
          </p:nvSpPr>
          <p:spPr>
            <a:xfrm>
              <a:off x="2189678" y="3990827"/>
              <a:ext cx="810620" cy="234520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9">
              <a:extLst>
                <a:ext uri="{FF2B5EF4-FFF2-40B4-BE49-F238E27FC236}">
                  <a16:creationId xmlns:a16="http://schemas.microsoft.com/office/drawing/2014/main" id="{E7787B0F-5709-4EC8-83CA-AB128CE0F0D6}"/>
                </a:ext>
              </a:extLst>
            </p:cNvPr>
            <p:cNvSpPr/>
            <p:nvPr/>
          </p:nvSpPr>
          <p:spPr>
            <a:xfrm>
              <a:off x="2235938" y="4656191"/>
              <a:ext cx="923963" cy="239468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0">
              <a:extLst>
                <a:ext uri="{FF2B5EF4-FFF2-40B4-BE49-F238E27FC236}">
                  <a16:creationId xmlns:a16="http://schemas.microsoft.com/office/drawing/2014/main" id="{B634F745-7D2E-4A1D-8405-1CEE117D438E}"/>
                </a:ext>
              </a:extLst>
            </p:cNvPr>
            <p:cNvSpPr/>
            <p:nvPr/>
          </p:nvSpPr>
          <p:spPr>
            <a:xfrm>
              <a:off x="2310942" y="4491837"/>
              <a:ext cx="778629" cy="217055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1">
              <a:extLst>
                <a:ext uri="{FF2B5EF4-FFF2-40B4-BE49-F238E27FC236}">
                  <a16:creationId xmlns:a16="http://schemas.microsoft.com/office/drawing/2014/main" id="{A180A62C-951B-465F-B710-840EA4C42EAA}"/>
                </a:ext>
              </a:extLst>
            </p:cNvPr>
            <p:cNvSpPr/>
            <p:nvPr/>
          </p:nvSpPr>
          <p:spPr>
            <a:xfrm>
              <a:off x="2184841" y="4841325"/>
              <a:ext cx="923960" cy="218681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2">
              <a:extLst>
                <a:ext uri="{FF2B5EF4-FFF2-40B4-BE49-F238E27FC236}">
                  <a16:creationId xmlns:a16="http://schemas.microsoft.com/office/drawing/2014/main" id="{46DB7E4E-B790-4B58-A1B5-61E04F71F695}"/>
                </a:ext>
              </a:extLst>
            </p:cNvPr>
            <p:cNvSpPr/>
            <p:nvPr/>
          </p:nvSpPr>
          <p:spPr>
            <a:xfrm>
              <a:off x="2047538" y="4833363"/>
              <a:ext cx="1059649" cy="255369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3">
              <a:extLst>
                <a:ext uri="{FF2B5EF4-FFF2-40B4-BE49-F238E27FC236}">
                  <a16:creationId xmlns:a16="http://schemas.microsoft.com/office/drawing/2014/main" id="{0FFDA7FE-232E-4276-8D49-4622AD432AEF}"/>
                </a:ext>
              </a:extLst>
            </p:cNvPr>
            <p:cNvSpPr/>
            <p:nvPr/>
          </p:nvSpPr>
          <p:spPr>
            <a:xfrm>
              <a:off x="1747617" y="5304102"/>
              <a:ext cx="1292544" cy="339980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4">
              <a:extLst>
                <a:ext uri="{FF2B5EF4-FFF2-40B4-BE49-F238E27FC236}">
                  <a16:creationId xmlns:a16="http://schemas.microsoft.com/office/drawing/2014/main" id="{7B49D628-643D-4350-9B90-B9C76C5ADDFE}"/>
                </a:ext>
              </a:extLst>
            </p:cNvPr>
            <p:cNvSpPr/>
            <p:nvPr/>
          </p:nvSpPr>
          <p:spPr>
            <a:xfrm>
              <a:off x="2042834" y="4999285"/>
              <a:ext cx="1022818" cy="234588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30716A04-3309-4E66-B334-5C51ABD1C82F}"/>
                </a:ext>
              </a:extLst>
            </p:cNvPr>
            <p:cNvSpPr/>
            <p:nvPr/>
          </p:nvSpPr>
          <p:spPr>
            <a:xfrm>
              <a:off x="2066764" y="5149262"/>
              <a:ext cx="994172" cy="207487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id="{E1A19E52-5FB9-4C8C-B374-90EAC53FCB9D}"/>
                </a:ext>
              </a:extLst>
            </p:cNvPr>
            <p:cNvSpPr/>
            <p:nvPr/>
          </p:nvSpPr>
          <p:spPr>
            <a:xfrm>
              <a:off x="1430073" y="2958392"/>
              <a:ext cx="3169" cy="71834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7">
              <a:extLst>
                <a:ext uri="{FF2B5EF4-FFF2-40B4-BE49-F238E27FC236}">
                  <a16:creationId xmlns:a16="http://schemas.microsoft.com/office/drawing/2014/main" id="{504541B1-E988-4D2E-B735-B3E529627B5D}"/>
                </a:ext>
              </a:extLst>
            </p:cNvPr>
            <p:cNvSpPr/>
            <p:nvPr/>
          </p:nvSpPr>
          <p:spPr>
            <a:xfrm>
              <a:off x="1964665" y="2936040"/>
              <a:ext cx="1612" cy="36696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8">
              <a:extLst>
                <a:ext uri="{FF2B5EF4-FFF2-40B4-BE49-F238E27FC236}">
                  <a16:creationId xmlns:a16="http://schemas.microsoft.com/office/drawing/2014/main" id="{29D4FB4B-10D0-40A2-8F1B-1402916E8468}"/>
                </a:ext>
              </a:extLst>
            </p:cNvPr>
            <p:cNvSpPr/>
            <p:nvPr/>
          </p:nvSpPr>
          <p:spPr>
            <a:xfrm>
              <a:off x="1632695" y="4833331"/>
              <a:ext cx="707009" cy="882391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D9573B1D-DA04-4D31-A2E3-A4FD9A6901CE}"/>
              </a:ext>
            </a:extLst>
          </p:cNvPr>
          <p:cNvSpPr/>
          <p:nvPr/>
        </p:nvSpPr>
        <p:spPr>
          <a:xfrm flipH="1">
            <a:off x="4380746" y="5468307"/>
            <a:ext cx="332396" cy="33239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B20FF5C9-53CF-4C95-9460-D4CD28E74079}"/>
              </a:ext>
            </a:extLst>
          </p:cNvPr>
          <p:cNvSpPr/>
          <p:nvPr/>
        </p:nvSpPr>
        <p:spPr>
          <a:xfrm>
            <a:off x="7395084" y="5490597"/>
            <a:ext cx="295759" cy="2948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1EE7F711-2B9F-4C11-A340-263CF14EC24B}"/>
              </a:ext>
            </a:extLst>
          </p:cNvPr>
          <p:cNvSpPr/>
          <p:nvPr/>
        </p:nvSpPr>
        <p:spPr>
          <a:xfrm>
            <a:off x="10404566" y="5486700"/>
            <a:ext cx="314683" cy="2945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19C76B-6A42-4FA5-B841-4AE31D3C73B6}"/>
              </a:ext>
            </a:extLst>
          </p:cNvPr>
          <p:cNvSpPr/>
          <p:nvPr/>
        </p:nvSpPr>
        <p:spPr>
          <a:xfrm flipH="1">
            <a:off x="5215056" y="3227635"/>
            <a:ext cx="1761888" cy="1943704"/>
          </a:xfrm>
          <a:custGeom>
            <a:avLst/>
            <a:gdLst>
              <a:gd name="connsiteX0" fmla="*/ 882596 w 1761888"/>
              <a:gd name="connsiteY0" fmla="*/ 0 h 1943704"/>
              <a:gd name="connsiteX1" fmla="*/ 880946 w 1761888"/>
              <a:gd name="connsiteY1" fmla="*/ 128 h 1943704"/>
              <a:gd name="connsiteX2" fmla="*/ 879294 w 1761888"/>
              <a:gd name="connsiteY2" fmla="*/ 0 h 1943704"/>
              <a:gd name="connsiteX3" fmla="*/ 0 w 1761888"/>
              <a:gd name="connsiteY3" fmla="*/ 879294 h 1943704"/>
              <a:gd name="connsiteX4" fmla="*/ 419247 w 1761888"/>
              <a:gd name="connsiteY4" fmla="*/ 1680284 h 1943704"/>
              <a:gd name="connsiteX5" fmla="*/ 461792 w 1761888"/>
              <a:gd name="connsiteY5" fmla="*/ 1859546 h 1943704"/>
              <a:gd name="connsiteX6" fmla="*/ 574313 w 1761888"/>
              <a:gd name="connsiteY6" fmla="*/ 1943704 h 1943704"/>
              <a:gd name="connsiteX7" fmla="*/ 880946 w 1761888"/>
              <a:gd name="connsiteY7" fmla="*/ 1942606 h 1943704"/>
              <a:gd name="connsiteX8" fmla="*/ 1187574 w 1761888"/>
              <a:gd name="connsiteY8" fmla="*/ 1943704 h 1943704"/>
              <a:gd name="connsiteX9" fmla="*/ 1300096 w 1761888"/>
              <a:gd name="connsiteY9" fmla="*/ 1859546 h 1943704"/>
              <a:gd name="connsiteX10" fmla="*/ 1342641 w 1761888"/>
              <a:gd name="connsiteY10" fmla="*/ 1680284 h 1943704"/>
              <a:gd name="connsiteX11" fmla="*/ 1761888 w 1761888"/>
              <a:gd name="connsiteY11" fmla="*/ 879294 h 1943704"/>
              <a:gd name="connsiteX12" fmla="*/ 882596 w 1761888"/>
              <a:gd name="connsiteY12" fmla="*/ 0 h 19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888" h="1943704">
                <a:moveTo>
                  <a:pt x="882596" y="0"/>
                </a:moveTo>
                <a:lnTo>
                  <a:pt x="880946" y="128"/>
                </a:lnTo>
                <a:lnTo>
                  <a:pt x="879294" y="0"/>
                </a:lnTo>
                <a:cubicBezTo>
                  <a:pt x="393674" y="0"/>
                  <a:pt x="0" y="393673"/>
                  <a:pt x="0" y="879294"/>
                </a:cubicBezTo>
                <a:cubicBezTo>
                  <a:pt x="0" y="1207915"/>
                  <a:pt x="234636" y="1532245"/>
                  <a:pt x="419247" y="1680284"/>
                </a:cubicBezTo>
                <a:cubicBezTo>
                  <a:pt x="474247" y="1743648"/>
                  <a:pt x="449974" y="1776943"/>
                  <a:pt x="461792" y="1859546"/>
                </a:cubicBezTo>
                <a:cubicBezTo>
                  <a:pt x="492519" y="1923313"/>
                  <a:pt x="520003" y="1943704"/>
                  <a:pt x="574313" y="1943704"/>
                </a:cubicBezTo>
                <a:lnTo>
                  <a:pt x="880946" y="1942606"/>
                </a:lnTo>
                <a:lnTo>
                  <a:pt x="1187574" y="1943704"/>
                </a:lnTo>
                <a:cubicBezTo>
                  <a:pt x="1241887" y="1943704"/>
                  <a:pt x="1269370" y="1923313"/>
                  <a:pt x="1300096" y="1859546"/>
                </a:cubicBezTo>
                <a:cubicBezTo>
                  <a:pt x="1311914" y="1776943"/>
                  <a:pt x="1287642" y="1743648"/>
                  <a:pt x="1342641" y="1680284"/>
                </a:cubicBezTo>
                <a:cubicBezTo>
                  <a:pt x="1527252" y="1532245"/>
                  <a:pt x="1761888" y="1207915"/>
                  <a:pt x="1761888" y="879294"/>
                </a:cubicBezTo>
                <a:cubicBezTo>
                  <a:pt x="1761888" y="393673"/>
                  <a:pt x="1368215" y="0"/>
                  <a:pt x="882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0">
              <a:schemeClr val="accent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900421E-A617-491F-A717-35C2410FE6D3}"/>
              </a:ext>
            </a:extLst>
          </p:cNvPr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81DA6B-9510-4A52-9DA5-7D4740F7A0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A4D172-D2F1-4339-A194-29B96400E7B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34C2C79-E03F-4606-A885-91D688B4F23A}"/>
              </a:ext>
            </a:extLst>
          </p:cNvPr>
          <p:cNvGrpSpPr/>
          <p:nvPr/>
        </p:nvGrpSpPr>
        <p:grpSpPr>
          <a:xfrm>
            <a:off x="1304827" y="5029529"/>
            <a:ext cx="2655638" cy="1107996"/>
            <a:chOff x="2551705" y="4283314"/>
            <a:chExt cx="2357003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EF354E-4F42-48B1-AE50-16CEF9083A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498C8-8DE4-418A-8E58-FE58224CC8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724BDFA-7BA0-410A-A153-5A6CDBFA8B33}"/>
              </a:ext>
            </a:extLst>
          </p:cNvPr>
          <p:cNvGrpSpPr/>
          <p:nvPr/>
        </p:nvGrpSpPr>
        <p:grpSpPr>
          <a:xfrm>
            <a:off x="784652" y="3268675"/>
            <a:ext cx="2655638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BA12A3-F3CA-4DC6-BD59-67FA0BF8267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EE7921-CBE0-4EFF-8840-600A255D82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50042C3-02AD-4EA7-8FA1-45DAA1A4504E}"/>
              </a:ext>
            </a:extLst>
          </p:cNvPr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4C23A9-7340-42E0-9AE2-96DB3EBE78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347D7B-CA97-485C-8CB8-8B0A6A8CA26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EE75D89-9678-4F3A-B308-96A236F84319}"/>
              </a:ext>
            </a:extLst>
          </p:cNvPr>
          <p:cNvGrpSpPr/>
          <p:nvPr/>
        </p:nvGrpSpPr>
        <p:grpSpPr>
          <a:xfrm>
            <a:off x="8751967" y="3268674"/>
            <a:ext cx="2655380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F2E27C-68E6-424F-BFC4-AC09CAA750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40379-F7C1-4B96-BB2B-EBC5DD08630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77356D3-12BB-4976-9821-4096D78A4BAF}"/>
              </a:ext>
            </a:extLst>
          </p:cNvPr>
          <p:cNvGrpSpPr/>
          <p:nvPr/>
        </p:nvGrpSpPr>
        <p:grpSpPr>
          <a:xfrm>
            <a:off x="8200614" y="5029529"/>
            <a:ext cx="2655380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5E94AE-8427-45A2-BBB1-CDF7AD0E4BC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B08BAA-15D2-414C-8164-4DC0E72228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22">
            <a:extLst>
              <a:ext uri="{FF2B5EF4-FFF2-40B4-BE49-F238E27FC236}">
                <a16:creationId xmlns:a16="http://schemas.microsoft.com/office/drawing/2014/main" id="{6F44B7BA-6FA2-4E53-AFE0-9BE4A8316AFF}"/>
              </a:ext>
            </a:extLst>
          </p:cNvPr>
          <p:cNvSpPr/>
          <p:nvPr/>
        </p:nvSpPr>
        <p:spPr>
          <a:xfrm>
            <a:off x="4060695" y="2258560"/>
            <a:ext cx="4069130" cy="4069132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CB998814-BE89-4839-BF2D-37215CA63026}"/>
              </a:ext>
            </a:extLst>
          </p:cNvPr>
          <p:cNvSpPr/>
          <p:nvPr/>
        </p:nvSpPr>
        <p:spPr>
          <a:xfrm>
            <a:off x="3675018" y="3387223"/>
            <a:ext cx="874165" cy="874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62719B35-EC11-40EF-8F83-45FD144B3969}"/>
              </a:ext>
            </a:extLst>
          </p:cNvPr>
          <p:cNvGrpSpPr/>
          <p:nvPr/>
        </p:nvGrpSpPr>
        <p:grpSpPr>
          <a:xfrm>
            <a:off x="4773292" y="2069054"/>
            <a:ext cx="2643935" cy="874165"/>
            <a:chOff x="4991839" y="2148357"/>
            <a:chExt cx="1918288" cy="634244"/>
          </a:xfrm>
        </p:grpSpPr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4FD94467-6082-406B-89B4-FF05EFB23D5B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91927930-796A-4CDE-8496-B92A6A0E837D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Oval 27">
            <a:extLst>
              <a:ext uri="{FF2B5EF4-FFF2-40B4-BE49-F238E27FC236}">
                <a16:creationId xmlns:a16="http://schemas.microsoft.com/office/drawing/2014/main" id="{D4818244-5726-4599-A13F-0FD521945487}"/>
              </a:ext>
            </a:extLst>
          </p:cNvPr>
          <p:cNvSpPr/>
          <p:nvPr/>
        </p:nvSpPr>
        <p:spPr>
          <a:xfrm>
            <a:off x="7646735" y="3387223"/>
            <a:ext cx="874165" cy="8741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6902383C-26A2-4464-9339-39BC3C113772}"/>
              </a:ext>
            </a:extLst>
          </p:cNvPr>
          <p:cNvSpPr/>
          <p:nvPr/>
        </p:nvSpPr>
        <p:spPr>
          <a:xfrm>
            <a:off x="7047733" y="5052585"/>
            <a:ext cx="874165" cy="87416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B666E4C2-0091-4C25-8AA8-BB32D26B89EB}"/>
              </a:ext>
            </a:extLst>
          </p:cNvPr>
          <p:cNvSpPr/>
          <p:nvPr/>
        </p:nvSpPr>
        <p:spPr>
          <a:xfrm>
            <a:off x="4259801" y="5052585"/>
            <a:ext cx="874165" cy="87416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05DBFC9A-CE4E-4534-A414-0611DC67AAC2}"/>
              </a:ext>
            </a:extLst>
          </p:cNvPr>
          <p:cNvSpPr/>
          <p:nvPr/>
        </p:nvSpPr>
        <p:spPr>
          <a:xfrm rot="14485673">
            <a:off x="6707625" y="6011804"/>
            <a:ext cx="290554" cy="28547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B40AEA13-ED1A-4CD2-A1A8-64F54E8E0923}"/>
              </a:ext>
            </a:extLst>
          </p:cNvPr>
          <p:cNvGrpSpPr/>
          <p:nvPr/>
        </p:nvGrpSpPr>
        <p:grpSpPr>
          <a:xfrm>
            <a:off x="5634860" y="3677572"/>
            <a:ext cx="874165" cy="965956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B88ABD85-A60B-4440-8011-11ABA34FDBF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DA28FE3E-02BA-4FED-8EFC-F56D28A3934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4" name="Rectangle 130">
            <a:extLst>
              <a:ext uri="{FF2B5EF4-FFF2-40B4-BE49-F238E27FC236}">
                <a16:creationId xmlns:a16="http://schemas.microsoft.com/office/drawing/2014/main" id="{B3B71A5F-0D6B-45CD-BC53-3725AAA57483}"/>
              </a:ext>
            </a:extLst>
          </p:cNvPr>
          <p:cNvSpPr/>
          <p:nvPr/>
        </p:nvSpPr>
        <p:spPr>
          <a:xfrm>
            <a:off x="7881730" y="3665494"/>
            <a:ext cx="400962" cy="40278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BCEE8919-1A29-405E-9A49-8894F469E869}"/>
              </a:ext>
            </a:extLst>
          </p:cNvPr>
          <p:cNvSpPr/>
          <p:nvPr/>
        </p:nvSpPr>
        <p:spPr>
          <a:xfrm>
            <a:off x="6766622" y="2258560"/>
            <a:ext cx="423508" cy="4228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5221641A-4AA1-44DB-99E8-9C3B9D143504}"/>
              </a:ext>
            </a:extLst>
          </p:cNvPr>
          <p:cNvSpPr/>
          <p:nvPr/>
        </p:nvSpPr>
        <p:spPr>
          <a:xfrm>
            <a:off x="7241335" y="5263342"/>
            <a:ext cx="486906" cy="39296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20D97C6E-61AF-4C28-BAA4-0EBB12CF7746}"/>
              </a:ext>
            </a:extLst>
          </p:cNvPr>
          <p:cNvSpPr/>
          <p:nvPr/>
        </p:nvSpPr>
        <p:spPr>
          <a:xfrm>
            <a:off x="5011320" y="2269482"/>
            <a:ext cx="401174" cy="3462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AFFB53B9-E307-4672-A22C-0A95607DC2AD}"/>
              </a:ext>
            </a:extLst>
          </p:cNvPr>
          <p:cNvSpPr/>
          <p:nvPr/>
        </p:nvSpPr>
        <p:spPr>
          <a:xfrm>
            <a:off x="3878553" y="3667666"/>
            <a:ext cx="491544" cy="33294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A532BC36-141D-4150-914F-5C919002060C}"/>
              </a:ext>
            </a:extLst>
          </p:cNvPr>
          <p:cNvSpPr>
            <a:spLocks noChangeAspect="1"/>
          </p:cNvSpPr>
          <p:nvPr/>
        </p:nvSpPr>
        <p:spPr>
          <a:xfrm>
            <a:off x="4460262" y="5307431"/>
            <a:ext cx="451095" cy="35664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451B784-36D8-4BA8-A9DB-302E6A57E2F1}"/>
              </a:ext>
            </a:extLst>
          </p:cNvPr>
          <p:cNvGrpSpPr/>
          <p:nvPr/>
        </p:nvGrpSpPr>
        <p:grpSpPr>
          <a:xfrm>
            <a:off x="5644186" y="5307431"/>
            <a:ext cx="893327" cy="651258"/>
            <a:chOff x="1126403" y="3621716"/>
            <a:chExt cx="506364" cy="369152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2B2EFF72-54E3-40D6-91A7-724732DF592B}"/>
                </a:ext>
              </a:extLst>
            </p:cNvPr>
            <p:cNvSpPr/>
            <p:nvPr/>
          </p:nvSpPr>
          <p:spPr>
            <a:xfrm>
              <a:off x="1126403" y="3621716"/>
              <a:ext cx="506364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C802E588-9FD5-438C-A23D-51758D0A24C8}"/>
                </a:ext>
              </a:extLst>
            </p:cNvPr>
            <p:cNvSpPr/>
            <p:nvPr/>
          </p:nvSpPr>
          <p:spPr>
            <a:xfrm>
              <a:off x="1162596" y="3744576"/>
              <a:ext cx="433978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Chord 43">
              <a:extLst>
                <a:ext uri="{FF2B5EF4-FFF2-40B4-BE49-F238E27FC236}">
                  <a16:creationId xmlns:a16="http://schemas.microsoft.com/office/drawing/2014/main" id="{12B8DA35-F3AC-48FC-9D46-908FE46371E8}"/>
                </a:ext>
              </a:extLst>
            </p:cNvPr>
            <p:cNvSpPr/>
            <p:nvPr/>
          </p:nvSpPr>
          <p:spPr>
            <a:xfrm>
              <a:off x="1255790" y="3743277"/>
              <a:ext cx="247591" cy="247591"/>
            </a:xfrm>
            <a:prstGeom prst="chord">
              <a:avLst>
                <a:gd name="adj1" fmla="val 21471232"/>
                <a:gd name="adj2" fmla="val 10878117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50AC1A8-07B2-469E-8B06-5C1B278F77E0}"/>
              </a:ext>
            </a:extLst>
          </p:cNvPr>
          <p:cNvSpPr txBox="1">
            <a:spLocks/>
          </p:cNvSpPr>
          <p:nvPr/>
        </p:nvSpPr>
        <p:spPr>
          <a:xfrm>
            <a:off x="1920238" y="4531296"/>
            <a:ext cx="8351521" cy="6064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150BA-3098-4403-9BCF-D694C9FD6B55}"/>
              </a:ext>
            </a:extLst>
          </p:cNvPr>
          <p:cNvSpPr txBox="1"/>
          <p:nvPr/>
        </p:nvSpPr>
        <p:spPr>
          <a:xfrm>
            <a:off x="1920238" y="5299872"/>
            <a:ext cx="835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35D4C98-B341-4406-AF06-3F8440BF1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D91112B-1011-4CE8-B7DA-8A9FCF961C32}"/>
              </a:ext>
            </a:extLst>
          </p:cNvPr>
          <p:cNvGrpSpPr/>
          <p:nvPr/>
        </p:nvGrpSpPr>
        <p:grpSpPr>
          <a:xfrm>
            <a:off x="2494873" y="3906583"/>
            <a:ext cx="2146278" cy="2147464"/>
            <a:chOff x="2265079" y="1581548"/>
            <a:chExt cx="3028217" cy="3029891"/>
          </a:xfrm>
        </p:grpSpPr>
        <p:sp>
          <p:nvSpPr>
            <p:cNvPr id="74" name="Freeform: Shape 3">
              <a:extLst>
                <a:ext uri="{FF2B5EF4-FFF2-40B4-BE49-F238E27FC236}">
                  <a16:creationId xmlns:a16="http://schemas.microsoft.com/office/drawing/2014/main" id="{9EE9DB74-5159-4A14-8DC1-0813974C481C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">
              <a:extLst>
                <a:ext uri="{FF2B5EF4-FFF2-40B4-BE49-F238E27FC236}">
                  <a16:creationId xmlns:a16="http://schemas.microsoft.com/office/drawing/2014/main" id="{37352353-5AB3-4E61-BC39-8F7E7B561A33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BEF72EE-503B-4F32-A3CF-71619C753BF8}"/>
              </a:ext>
            </a:extLst>
          </p:cNvPr>
          <p:cNvGrpSpPr/>
          <p:nvPr/>
        </p:nvGrpSpPr>
        <p:grpSpPr>
          <a:xfrm>
            <a:off x="1527577" y="4972533"/>
            <a:ext cx="1392330" cy="1224138"/>
            <a:chOff x="3983887" y="4061275"/>
            <a:chExt cx="2122406" cy="1866023"/>
          </a:xfrm>
        </p:grpSpPr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4D67794C-E148-4AF4-8DC4-672E6227C88B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E667DC6C-4ADD-4810-9A99-AC37A82E680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3" name="Rectangle 22">
                <a:extLst>
                  <a:ext uri="{FF2B5EF4-FFF2-40B4-BE49-F238E27FC236}">
                    <a16:creationId xmlns:a16="http://schemas.microsoft.com/office/drawing/2014/main" id="{86EF6016-298E-412E-98AC-D78E5C3B726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7E7C4289-9BAE-463C-90A6-7C32BC25A9B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C92D280A-2EA3-43A6-A6B0-9C17A3A7DEF4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3E83274C-CC97-495F-990E-7C97EE582CB6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C0127600-2989-486C-AFA9-10C3A5FB9112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0A2E9B06-70DE-405D-B343-9299B115840A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9" name="Rectangle 22">
                <a:extLst>
                  <a:ext uri="{FF2B5EF4-FFF2-40B4-BE49-F238E27FC236}">
                    <a16:creationId xmlns:a16="http://schemas.microsoft.com/office/drawing/2014/main" id="{3A83229F-204A-442D-9C0F-9A154D68892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id="{F49112C9-DFD6-491C-9110-F2CED603856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1E987BC7-5A94-46B7-BDFB-ED22F9F54976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7" name="Rectangle 22">
                <a:extLst>
                  <a:ext uri="{FF2B5EF4-FFF2-40B4-BE49-F238E27FC236}">
                    <a16:creationId xmlns:a16="http://schemas.microsoft.com/office/drawing/2014/main" id="{F20D8D41-8BC8-4942-9261-1640ECEEB997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DFBC5762-DD8E-4AB2-BCF7-5497872CA0E4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341A4708-3753-4C4D-8229-65630E6AFEB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9E41D5C7-8099-4919-BA3A-D95D49CA2D2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1EDBDF6A-0511-4A44-96E6-488F30530CEF}"/>
              </a:ext>
            </a:extLst>
          </p:cNvPr>
          <p:cNvGrpSpPr/>
          <p:nvPr/>
        </p:nvGrpSpPr>
        <p:grpSpPr>
          <a:xfrm flipH="1">
            <a:off x="4256992" y="4969341"/>
            <a:ext cx="1392330" cy="1224138"/>
            <a:chOff x="3983887" y="4061275"/>
            <a:chExt cx="2122406" cy="186602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202AE593-AF94-49DC-B92A-73AA2B87FEDD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01EB65F4-0DD6-46E6-89BB-6499C69730E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FE1C5AB9-1979-46E5-83DF-AE8F4C180E9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AEFD26DE-5EA0-4B0A-9EAE-48A120C83AFD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A9E9AA29-4EA9-44C4-B40D-73BFECAEF22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F2E0656B-D3C9-4899-AA36-41AEA9B7BF9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2442DB9B-8EDA-4DDA-A7BE-F8500459B7D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871F1FB4-C7DE-4D85-802F-CFED5DE51F9B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2255C78F-53B0-4B6F-B977-73C70ABD0B5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B5B7DA9B-063D-4F8F-BF6F-1DD6F882063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24583CAF-636B-4770-A91D-6F7A5E73F536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A18BAD67-370F-41EA-AEE7-5D3B61A7478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E18D11F0-0001-415A-8BAF-9669DC08637E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624F7538-75FD-4814-BDC6-0F9F89476E5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ED152F-912B-4BA2-96A4-4CF89B882249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B7B461B7-2355-4C71-977C-39411F6ED10B}"/>
              </a:ext>
            </a:extLst>
          </p:cNvPr>
          <p:cNvGrpSpPr/>
          <p:nvPr/>
        </p:nvGrpSpPr>
        <p:grpSpPr>
          <a:xfrm>
            <a:off x="436325" y="3469089"/>
            <a:ext cx="1444815" cy="1232016"/>
            <a:chOff x="2203944" y="3086356"/>
            <a:chExt cx="1794618" cy="1530300"/>
          </a:xfrm>
        </p:grpSpPr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0C4299A9-EBF5-44A1-9B2E-BA882829C6B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C5B2914B-DC27-41BB-B16F-4027BA7ADD8F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740F6622-340C-42A4-869F-D17672844131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45BCC6AA-017C-4EAB-9B38-FFAA115B3792}"/>
              </a:ext>
            </a:extLst>
          </p:cNvPr>
          <p:cNvGrpSpPr/>
          <p:nvPr/>
        </p:nvGrpSpPr>
        <p:grpSpPr>
          <a:xfrm>
            <a:off x="2043418" y="1827864"/>
            <a:ext cx="1251794" cy="1497481"/>
            <a:chOff x="4200129" y="1047775"/>
            <a:chExt cx="1554866" cy="1860035"/>
          </a:xfrm>
        </p:grpSpPr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C7643120-D3DE-4623-A0CE-EBF53ACA1E97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3016CB3F-E9CF-4E76-B431-F9E259C3AD1F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AE44B161-6054-47A9-9B5B-BC2201B1465A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7C17C7EB-A1AD-4F33-80BA-058D5DF331F4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A7F9BE9D-22C7-4D78-9436-4178E49C574C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81">
              <a:extLst>
                <a:ext uri="{FF2B5EF4-FFF2-40B4-BE49-F238E27FC236}">
                  <a16:creationId xmlns:a16="http://schemas.microsoft.com/office/drawing/2014/main" id="{551DA15F-7F53-493C-8F0E-D77F51117345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F0F8230D-3D3B-4864-9394-7F525E1F97AC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B59D7E36-C390-466A-B12E-14FFAF4A1A11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A0556F6E-F70A-4C98-8BD5-45D616109496}"/>
              </a:ext>
            </a:extLst>
          </p:cNvPr>
          <p:cNvGrpSpPr/>
          <p:nvPr/>
        </p:nvGrpSpPr>
        <p:grpSpPr>
          <a:xfrm>
            <a:off x="3946220" y="1843398"/>
            <a:ext cx="1436340" cy="1487731"/>
            <a:chOff x="6563619" y="1067070"/>
            <a:chExt cx="1784092" cy="1847925"/>
          </a:xfrm>
        </p:grpSpPr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D3E45233-97BE-44C6-9C63-5E930876522E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89CEC543-AFDB-4F7F-AC46-A6921B0D463E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B2DD2CB4-E114-484B-92C4-E06A627AC22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89517CBB-E6F5-48A8-AE93-D5C5F83AEB25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0E7EEBAD-3BCA-4333-BBFE-A93BEC52A7AC}"/>
              </a:ext>
            </a:extLst>
          </p:cNvPr>
          <p:cNvGrpSpPr/>
          <p:nvPr/>
        </p:nvGrpSpPr>
        <p:grpSpPr>
          <a:xfrm>
            <a:off x="5259531" y="3575726"/>
            <a:ext cx="1429548" cy="1158973"/>
            <a:chOff x="8213001" y="3218811"/>
            <a:chExt cx="1775655" cy="1439571"/>
          </a:xfrm>
        </p:grpSpPr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123F1510-07B1-4CB7-88EA-12B5A1A549C7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D95AA50D-16F4-441F-A826-452609C5EA59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id="{1AC51CB0-9653-4E72-B545-5C78B2E51F1A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id="{927B46AD-12C5-4729-A187-067937108F4A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93B8D840-4E5E-4030-ADA3-55C911B1CB8F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1">
              <a:extLst>
                <a:ext uri="{FF2B5EF4-FFF2-40B4-BE49-F238E27FC236}">
                  <a16:creationId xmlns:a16="http://schemas.microsoft.com/office/drawing/2014/main" id="{0DB2D413-95CF-4499-809C-DD8F7BC4320E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2007F074-C5BB-4142-AA6B-55B955CDA66C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18F7FFEC-B661-4EAC-AAA2-12112D16D1AB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23A33739-4BB6-471F-9582-84175D0C05CE}"/>
              </a:ext>
            </a:extLst>
          </p:cNvPr>
          <p:cNvGrpSpPr/>
          <p:nvPr/>
        </p:nvGrpSpPr>
        <p:grpSpPr>
          <a:xfrm>
            <a:off x="1476991" y="2878801"/>
            <a:ext cx="4191352" cy="2007072"/>
            <a:chOff x="3496565" y="2353154"/>
            <a:chExt cx="5206119" cy="2493004"/>
          </a:xfrm>
        </p:grpSpPr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5EC2882A-3D48-475B-86F7-F55BD08C8878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6">
              <a:extLst>
                <a:ext uri="{FF2B5EF4-FFF2-40B4-BE49-F238E27FC236}">
                  <a16:creationId xmlns:a16="http://schemas.microsoft.com/office/drawing/2014/main" id="{141A8948-7CDF-4557-BFC6-2625287FCD74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7">
              <a:extLst>
                <a:ext uri="{FF2B5EF4-FFF2-40B4-BE49-F238E27FC236}">
                  <a16:creationId xmlns:a16="http://schemas.microsoft.com/office/drawing/2014/main" id="{9A960015-DDF5-472B-A9E0-83AF8B0DCDAD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8">
              <a:extLst>
                <a:ext uri="{FF2B5EF4-FFF2-40B4-BE49-F238E27FC236}">
                  <a16:creationId xmlns:a16="http://schemas.microsoft.com/office/drawing/2014/main" id="{3955E95C-AAA7-464D-87E3-A99F66CA15D8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rapezoid 24">
            <a:extLst>
              <a:ext uri="{FF2B5EF4-FFF2-40B4-BE49-F238E27FC236}">
                <a16:creationId xmlns:a16="http://schemas.microsoft.com/office/drawing/2014/main" id="{802934B6-C588-4ABE-92E3-6E62BED80759}"/>
              </a:ext>
            </a:extLst>
          </p:cNvPr>
          <p:cNvSpPr>
            <a:spLocks noChangeAspect="1"/>
          </p:cNvSpPr>
          <p:nvPr/>
        </p:nvSpPr>
        <p:spPr>
          <a:xfrm rot="8369018">
            <a:off x="1865563" y="4107644"/>
            <a:ext cx="373345" cy="3769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BCF53AD-657D-4119-9298-4CFA12080FE6}"/>
              </a:ext>
            </a:extLst>
          </p:cNvPr>
          <p:cNvSpPr>
            <a:spLocks noChangeAspect="1"/>
          </p:cNvSpPr>
          <p:nvPr/>
        </p:nvSpPr>
        <p:spPr>
          <a:xfrm>
            <a:off x="2744776" y="3293283"/>
            <a:ext cx="386816" cy="33901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Freeform: Shape 71">
            <a:extLst>
              <a:ext uri="{FF2B5EF4-FFF2-40B4-BE49-F238E27FC236}">
                <a16:creationId xmlns:a16="http://schemas.microsoft.com/office/drawing/2014/main" id="{7B75C150-150F-4DF3-8318-D92B3C6AEF90}"/>
              </a:ext>
            </a:extLst>
          </p:cNvPr>
          <p:cNvSpPr/>
          <p:nvPr/>
        </p:nvSpPr>
        <p:spPr>
          <a:xfrm rot="5400000">
            <a:off x="4983037" y="4251963"/>
            <a:ext cx="260881" cy="26126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ame 1">
            <a:extLst>
              <a:ext uri="{FF2B5EF4-FFF2-40B4-BE49-F238E27FC236}">
                <a16:creationId xmlns:a16="http://schemas.microsoft.com/office/drawing/2014/main" id="{BA28A3A2-7C23-47DF-B20D-C96CFEB09BCB}"/>
              </a:ext>
            </a:extLst>
          </p:cNvPr>
          <p:cNvSpPr/>
          <p:nvPr/>
        </p:nvSpPr>
        <p:spPr>
          <a:xfrm>
            <a:off x="4101016" y="3262012"/>
            <a:ext cx="271722" cy="36713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6" name="Oval 74">
            <a:extLst>
              <a:ext uri="{FF2B5EF4-FFF2-40B4-BE49-F238E27FC236}">
                <a16:creationId xmlns:a16="http://schemas.microsoft.com/office/drawing/2014/main" id="{05459129-D745-404A-8C83-C4555721B673}"/>
              </a:ext>
            </a:extLst>
          </p:cNvPr>
          <p:cNvSpPr/>
          <p:nvPr/>
        </p:nvSpPr>
        <p:spPr>
          <a:xfrm>
            <a:off x="7214772" y="1879787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5">
            <a:extLst>
              <a:ext uri="{FF2B5EF4-FFF2-40B4-BE49-F238E27FC236}">
                <a16:creationId xmlns:a16="http://schemas.microsoft.com/office/drawing/2014/main" id="{444871A3-7192-4DD8-A479-B9D1BD0C8B5D}"/>
              </a:ext>
            </a:extLst>
          </p:cNvPr>
          <p:cNvSpPr/>
          <p:nvPr/>
        </p:nvSpPr>
        <p:spPr>
          <a:xfrm>
            <a:off x="7214772" y="2374403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6">
            <a:extLst>
              <a:ext uri="{FF2B5EF4-FFF2-40B4-BE49-F238E27FC236}">
                <a16:creationId xmlns:a16="http://schemas.microsoft.com/office/drawing/2014/main" id="{E5A63FD8-F383-46BC-B528-C064ABC8CB2F}"/>
              </a:ext>
            </a:extLst>
          </p:cNvPr>
          <p:cNvSpPr/>
          <p:nvPr/>
        </p:nvSpPr>
        <p:spPr>
          <a:xfrm>
            <a:off x="7214772" y="2869019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7">
            <a:extLst>
              <a:ext uri="{FF2B5EF4-FFF2-40B4-BE49-F238E27FC236}">
                <a16:creationId xmlns:a16="http://schemas.microsoft.com/office/drawing/2014/main" id="{DB3BE6F4-4DEE-4F5E-B24E-7553676B857C}"/>
              </a:ext>
            </a:extLst>
          </p:cNvPr>
          <p:cNvSpPr/>
          <p:nvPr/>
        </p:nvSpPr>
        <p:spPr>
          <a:xfrm>
            <a:off x="7214772" y="3363636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EB9575-9A81-4C90-9EA6-3B72EA4EAC5C}"/>
              </a:ext>
            </a:extLst>
          </p:cNvPr>
          <p:cNvSpPr txBox="1"/>
          <p:nvPr/>
        </p:nvSpPr>
        <p:spPr>
          <a:xfrm>
            <a:off x="7489644" y="182786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CC6D42-4EE2-47DB-96D7-ED1CC9290BCA}"/>
              </a:ext>
            </a:extLst>
          </p:cNvPr>
          <p:cNvSpPr txBox="1"/>
          <p:nvPr/>
        </p:nvSpPr>
        <p:spPr>
          <a:xfrm>
            <a:off x="7489644" y="232248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74FB4D3-0A3D-40AF-8B7C-57ABCB83A06F}"/>
              </a:ext>
            </a:extLst>
          </p:cNvPr>
          <p:cNvSpPr txBox="1"/>
          <p:nvPr/>
        </p:nvSpPr>
        <p:spPr>
          <a:xfrm>
            <a:off x="7489644" y="2817096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7F9B6F-7B1D-4B36-8A8A-4ED271D3316C}"/>
              </a:ext>
            </a:extLst>
          </p:cNvPr>
          <p:cNvSpPr txBox="1"/>
          <p:nvPr/>
        </p:nvSpPr>
        <p:spPr>
          <a:xfrm>
            <a:off x="7489644" y="3311713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0F87AC1-CF23-4FE3-A8A1-2B905B2559E8}"/>
              </a:ext>
            </a:extLst>
          </p:cNvPr>
          <p:cNvSpPr txBox="1"/>
          <p:nvPr/>
        </p:nvSpPr>
        <p:spPr>
          <a:xfrm>
            <a:off x="7208361" y="3897300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F0F3A5-2A12-401C-9F36-1E57806AFB8F}"/>
              </a:ext>
            </a:extLst>
          </p:cNvPr>
          <p:cNvSpPr txBox="1"/>
          <p:nvPr/>
        </p:nvSpPr>
        <p:spPr>
          <a:xfrm>
            <a:off x="7320210" y="4666741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91B736A-55CA-4FEF-8C57-FFD9884CADDA}"/>
              </a:ext>
            </a:extLst>
          </p:cNvPr>
          <p:cNvSpPr txBox="1"/>
          <p:nvPr/>
        </p:nvSpPr>
        <p:spPr>
          <a:xfrm>
            <a:off x="8573848" y="3743505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2023C3A3-73DC-40AD-8413-637417E37D86}"/>
              </a:ext>
            </a:extLst>
          </p:cNvPr>
          <p:cNvSpPr/>
          <p:nvPr/>
        </p:nvSpPr>
        <p:spPr>
          <a:xfrm flipH="1">
            <a:off x="6611600" y="5490628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4CF967-426E-4B2A-BEF6-CF1599941933}"/>
              </a:ext>
            </a:extLst>
          </p:cNvPr>
          <p:cNvSpPr txBox="1"/>
          <p:nvPr/>
        </p:nvSpPr>
        <p:spPr>
          <a:xfrm>
            <a:off x="6967178" y="5651626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ound Same Side Corner Rectangle 20">
            <a:extLst>
              <a:ext uri="{FF2B5EF4-FFF2-40B4-BE49-F238E27FC236}">
                <a16:creationId xmlns:a16="http://schemas.microsoft.com/office/drawing/2014/main" id="{9B557E4F-3377-487A-89B3-9D3E53B9A32B}"/>
              </a:ext>
            </a:extLst>
          </p:cNvPr>
          <p:cNvSpPr/>
          <p:nvPr/>
        </p:nvSpPr>
        <p:spPr>
          <a:xfrm rot="10800000">
            <a:off x="9205921" y="5481563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D17FBC-9498-42E4-8737-2D7AB7982E6C}"/>
              </a:ext>
            </a:extLst>
          </p:cNvPr>
          <p:cNvSpPr txBox="1"/>
          <p:nvPr/>
        </p:nvSpPr>
        <p:spPr>
          <a:xfrm>
            <a:off x="9606069" y="5651627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326EDE-D2FD-4735-ABD0-C77552FC2D7E}"/>
              </a:ext>
            </a:extLst>
          </p:cNvPr>
          <p:cNvSpPr txBox="1"/>
          <p:nvPr/>
        </p:nvSpPr>
        <p:spPr>
          <a:xfrm>
            <a:off x="7655544" y="5436182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9EF74C-EF83-4EB3-8C05-EB0C30F0CF3C}"/>
              </a:ext>
            </a:extLst>
          </p:cNvPr>
          <p:cNvSpPr txBox="1"/>
          <p:nvPr/>
        </p:nvSpPr>
        <p:spPr>
          <a:xfrm>
            <a:off x="10301588" y="5436182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5013</Words>
  <Application>Microsoft Office PowerPoint</Application>
  <PresentationFormat>와이드스크린</PresentationFormat>
  <Paragraphs>561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2025-11-12T18:26:31Z</dcterms:modified>
</cp:coreProperties>
</file>